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1" r:id="rId5"/>
  </p:sldMasterIdLst>
  <p:notesMasterIdLst>
    <p:notesMasterId r:id="rId10"/>
  </p:notesMasterIdLst>
  <p:handoutMasterIdLst>
    <p:handoutMasterId r:id="rId11"/>
  </p:handoutMasterIdLst>
  <p:sldIdLst>
    <p:sldId id="3406" r:id="rId6"/>
    <p:sldId id="3412" r:id="rId7"/>
    <p:sldId id="3413" r:id="rId8"/>
    <p:sldId id="3414" r:id="rId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7997AE-6024-4114-B9C6-C5C40035DFE5}">
          <p14:sldIdLst>
            <p14:sldId id="3406"/>
            <p14:sldId id="3412"/>
            <p14:sldId id="3413"/>
            <p14:sldId id="3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14" userDrawn="1">
          <p15:clr>
            <a:srgbClr val="A4A3A4"/>
          </p15:clr>
        </p15:guide>
        <p15:guide id="3" pos="924" userDrawn="1">
          <p15:clr>
            <a:srgbClr val="A4A3A4"/>
          </p15:clr>
        </p15:guide>
        <p15:guide id="5" pos="1860" userDrawn="1">
          <p15:clr>
            <a:srgbClr val="A4A3A4"/>
          </p15:clr>
        </p15:guide>
        <p15:guide id="6" pos="2086" userDrawn="1">
          <p15:clr>
            <a:srgbClr val="A4A3A4"/>
          </p15:clr>
        </p15:guide>
        <p15:guide id="7" pos="2794" userDrawn="1">
          <p15:clr>
            <a:srgbClr val="A4A3A4"/>
          </p15:clr>
        </p15:guide>
        <p15:guide id="8" pos="3021" userDrawn="1">
          <p15:clr>
            <a:srgbClr val="A4A3A4"/>
          </p15:clr>
        </p15:guide>
        <p15:guide id="9" pos="3729" userDrawn="1">
          <p15:clr>
            <a:srgbClr val="A4A3A4"/>
          </p15:clr>
        </p15:guide>
        <p15:guide id="10" pos="3953" userDrawn="1">
          <p15:clr>
            <a:srgbClr val="A4A3A4"/>
          </p15:clr>
        </p15:guide>
        <p15:guide id="11" pos="4662" userDrawn="1">
          <p15:clr>
            <a:srgbClr val="A4A3A4"/>
          </p15:clr>
        </p15:guide>
        <p15:guide id="12" pos="4887" userDrawn="1">
          <p15:clr>
            <a:srgbClr val="A4A3A4"/>
          </p15:clr>
        </p15:guide>
        <p15:guide id="13" pos="5596" userDrawn="1">
          <p15:clr>
            <a:srgbClr val="A4A3A4"/>
          </p15:clr>
        </p15:guide>
        <p15:guide id="14" pos="5822" userDrawn="1">
          <p15:clr>
            <a:srgbClr val="A4A3A4"/>
          </p15:clr>
        </p15:guide>
        <p15:guide id="15" pos="6531" userDrawn="1">
          <p15:clr>
            <a:srgbClr val="A4A3A4"/>
          </p15:clr>
        </p15:guide>
        <p15:guide id="16" pos="6760" userDrawn="1">
          <p15:clr>
            <a:srgbClr val="A4A3A4"/>
          </p15:clr>
        </p15:guide>
        <p15:guide id="17" orient="horz" pos="3815" userDrawn="1">
          <p15:clr>
            <a:srgbClr val="A4A3A4"/>
          </p15:clr>
        </p15:guide>
        <p15:guide id="18" orient="horz" pos="3226" userDrawn="1">
          <p15:clr>
            <a:srgbClr val="A4A3A4"/>
          </p15:clr>
        </p15:guide>
        <p15:guide id="19" orient="horz" pos="1360" userDrawn="1">
          <p15:clr>
            <a:srgbClr val="A4A3A4"/>
          </p15:clr>
        </p15:guide>
        <p15:guide id="20" orient="horz" pos="1094" userDrawn="1">
          <p15:clr>
            <a:srgbClr val="A4A3A4"/>
          </p15:clr>
        </p15:guide>
        <p15:guide id="21" orient="horz" pos="210" userDrawn="1">
          <p15:clr>
            <a:srgbClr val="A4A3A4"/>
          </p15:clr>
        </p15:guide>
        <p15:guide id="22" pos="74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009D"/>
    <a:srgbClr val="520085"/>
    <a:srgbClr val="EFEFEF"/>
    <a:srgbClr val="E8E8E8"/>
    <a:srgbClr val="6300A0"/>
    <a:srgbClr val="5C0095"/>
    <a:srgbClr val="6D00B0"/>
    <a:srgbClr val="7A00C4"/>
    <a:srgbClr val="8C00DF"/>
    <a:srgbClr val="810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29" autoAdjust="0"/>
  </p:normalViewPr>
  <p:slideViewPr>
    <p:cSldViewPr snapToGrid="0">
      <p:cViewPr varScale="1">
        <p:scale>
          <a:sx n="69" d="100"/>
          <a:sy n="69" d="100"/>
        </p:scale>
        <p:origin x="230" y="62"/>
      </p:cViewPr>
      <p:guideLst>
        <p:guide orient="horz" pos="2614"/>
        <p:guide pos="214"/>
        <p:guide pos="924"/>
        <p:guide pos="1860"/>
        <p:guide pos="2086"/>
        <p:guide pos="2794"/>
        <p:guide pos="3021"/>
        <p:guide pos="3729"/>
        <p:guide pos="3953"/>
        <p:guide pos="4662"/>
        <p:guide pos="4887"/>
        <p:guide pos="5596"/>
        <p:guide pos="5822"/>
        <p:guide pos="6531"/>
        <p:guide pos="6760"/>
        <p:guide orient="horz" pos="3815"/>
        <p:guide orient="horz" pos="3226"/>
        <p:guide orient="horz" pos="1360"/>
        <p:guide orient="horz" pos="1094"/>
        <p:guide orient="horz" pos="210"/>
        <p:guide pos="74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71ECDF-C88C-402C-A50E-970766D2F2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8DA6F-81E9-4AEA-A33C-AD7361943E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C3BFC-EDC3-4922-A8B0-FD05E8EE103D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BE42-5FF4-4A7A-930D-96160F8B76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BB6A6-F950-4281-AECD-5773352F2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4DB0C-4647-4989-B449-5CD28B550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8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7311-5089-42A8-B509-E218BE2C37D6}" type="datetimeFigureOut">
              <a:rPr lang="en-AU" smtClean="0"/>
              <a:t>15/10/2020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8C3E4-BB69-49BE-B539-35B3A4531F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8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576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63350F7-5E63-45BF-8423-F57E0D39B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Acc_CoreBrand_GTS_Dimensional">
            <a:extLst>
              <a:ext uri="{FF2B5EF4-FFF2-40B4-BE49-F238E27FC236}">
                <a16:creationId xmlns:a16="http://schemas.microsoft.com/office/drawing/2014/main" id="{6D756CC3-029E-472F-AC23-D51DC23EC2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3" name="Acc_CoreBrand_Logo_Black_Purple">
            <a:extLst>
              <a:ext uri="{FF2B5EF4-FFF2-40B4-BE49-F238E27FC236}">
                <a16:creationId xmlns:a16="http://schemas.microsoft.com/office/drawing/2014/main" id="{D56A5758-29D6-42E8-9CB0-15C7D8CB49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4" name="Subtitle (3rd Level)">
            <a:extLst>
              <a:ext uri="{FF2B5EF4-FFF2-40B4-BE49-F238E27FC236}">
                <a16:creationId xmlns:a16="http://schemas.microsoft.com/office/drawing/2014/main" id="{095F0944-0665-4C17-BBEF-DED40EFAC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5" name="Long Subline">
            <a:extLst>
              <a:ext uri="{FF2B5EF4-FFF2-40B4-BE49-F238E27FC236}">
                <a16:creationId xmlns:a16="http://schemas.microsoft.com/office/drawing/2014/main" id="{BAC62BB1-F773-4EB6-A238-C8AD19AB8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6" name="MasterTitle">
            <a:extLst>
              <a:ext uri="{FF2B5EF4-FFF2-40B4-BE49-F238E27FC236}">
                <a16:creationId xmlns:a16="http://schemas.microsoft.com/office/drawing/2014/main" id="{D0F89EBC-3A05-4F5D-ACFF-DFD310BFF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66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611932B1-C403-4387-981B-A7370F044F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6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E4E75A-A032-4E5F-AC57-D892E71E1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9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9907F4C-E8F1-4AC4-BBAC-90D350BCB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54C0A1D6-C126-4A52-92AA-06BE02D964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174AE999-F1DB-40E6-8CF7-DADC702AEA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8" name="Long Subline">
            <a:extLst>
              <a:ext uri="{FF2B5EF4-FFF2-40B4-BE49-F238E27FC236}">
                <a16:creationId xmlns:a16="http://schemas.microsoft.com/office/drawing/2014/main" id="{C09CB717-4F63-4A30-AC66-6BF761517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81AC0F20-4EE0-4125-9A83-F20F519EB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060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3617E0-BE4C-4CCD-90AE-14FACF51E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17" name="Acc_CoreBrand_Logo_Black_Purple">
            <a:extLst>
              <a:ext uri="{FF2B5EF4-FFF2-40B4-BE49-F238E27FC236}">
                <a16:creationId xmlns:a16="http://schemas.microsoft.com/office/drawing/2014/main" id="{2BA4DE44-31BD-4354-90CD-B6EACBAA310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476D8465-7DD7-4B74-81AB-73CA97FF0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9612428B-ACFA-48D2-B442-06234502CE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C8511633-244A-439D-942C-FC909E568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633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White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009F6-6D3C-461F-8FF5-717D52FC0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4799" r="1319" b="47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Text Placeholder 101"/>
          <p:cNvSpPr>
            <a:spLocks noGrp="1"/>
          </p:cNvSpPr>
          <p:nvPr>
            <p:ph type="body" sz="quarter" idx="21" hasCustomPrompt="1"/>
          </p:nvPr>
        </p:nvSpPr>
        <p:spPr>
          <a:xfrm>
            <a:off x="2963099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22" hasCustomPrompt="1"/>
          </p:nvPr>
        </p:nvSpPr>
        <p:spPr>
          <a:xfrm>
            <a:off x="339725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24" hasCustomPrompt="1"/>
          </p:nvPr>
        </p:nvSpPr>
        <p:spPr>
          <a:xfrm>
            <a:off x="2963099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6" name="Text Placeholder 101"/>
          <p:cNvSpPr>
            <a:spLocks noGrp="1"/>
          </p:cNvSpPr>
          <p:nvPr>
            <p:ph type="body" sz="quarter" idx="25" hasCustomPrompt="1"/>
          </p:nvPr>
        </p:nvSpPr>
        <p:spPr>
          <a:xfrm>
            <a:off x="339725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8" name="Text Placeholder 101"/>
          <p:cNvSpPr>
            <a:spLocks noGrp="1"/>
          </p:cNvSpPr>
          <p:nvPr>
            <p:ph type="body" sz="quarter" idx="27" hasCustomPrompt="1"/>
          </p:nvPr>
        </p:nvSpPr>
        <p:spPr>
          <a:xfrm>
            <a:off x="2963099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09" name="Text Placeholder 101"/>
          <p:cNvSpPr>
            <a:spLocks noGrp="1"/>
          </p:cNvSpPr>
          <p:nvPr>
            <p:ph type="body" sz="quarter" idx="28" hasCustomPrompt="1"/>
          </p:nvPr>
        </p:nvSpPr>
        <p:spPr>
          <a:xfrm>
            <a:off x="339725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8EAD7D0-1893-4120-AF31-1B3287523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924" y="6403067"/>
            <a:ext cx="41148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332F7485-E25E-4A08-AC2C-A7EEA009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5943" y="6403067"/>
            <a:ext cx="2160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CCFC03F1-B3A6-4E48-8328-74C70D262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5" name="Text Placeholder 71">
            <a:extLst>
              <a:ext uri="{FF2B5EF4-FFF2-40B4-BE49-F238E27FC236}">
                <a16:creationId xmlns:a16="http://schemas.microsoft.com/office/drawing/2014/main" id="{B19CC50C-BF00-41CD-BF2B-6F83CF589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3099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F485D4D0-0E2C-44E3-9D51-0217B4F2C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8" name="Text Placeholder 71">
            <a:extLst>
              <a:ext uri="{FF2B5EF4-FFF2-40B4-BE49-F238E27FC236}">
                <a16:creationId xmlns:a16="http://schemas.microsoft.com/office/drawing/2014/main" id="{4157D535-70E8-4EDA-8687-2721C3D55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099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1817C3BD-92B7-432E-8F98-DF8F47674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31" name="Text Placeholder 71">
            <a:extLst>
              <a:ext uri="{FF2B5EF4-FFF2-40B4-BE49-F238E27FC236}">
                <a16:creationId xmlns:a16="http://schemas.microsoft.com/office/drawing/2014/main" id="{4C7EDDEE-4AE1-4026-B5E4-9B0F2F64D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099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127173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41" y="1766967"/>
            <a:ext cx="5612647" cy="4294186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559EC6-F01B-4C86-A1C8-557EA86C55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0FAD5C-7BC9-4C47-97C3-661207BE93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7" y="1766888"/>
            <a:ext cx="5578475" cy="4289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4971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5451-F220-48C0-ABA6-32597803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A781BB-DF12-4785-A348-CED0C7610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CCCE24-5684-4A9B-869B-EDB0A3D439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400" y="1768475"/>
            <a:ext cx="10028237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71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76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9E900-8799-4058-88B6-4D0B1093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23A2D1-C65D-4EC3-9138-FA2EC64531F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CFDA50-AE1C-445B-B89C-211D9B44058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8400" y="1768475"/>
            <a:ext cx="10040938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015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8400" y="1767600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6975" y="1767600"/>
            <a:ext cx="5580000" cy="431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9E76-BEDC-463C-9517-95BA815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F4C524-AF94-4A80-8063-8388F54DC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92DDDE-BB5A-4195-9F3F-CE3CFFE165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56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11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3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76975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3894F-D32A-461A-8F9F-91F1FA67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2AF41-A6DE-440F-A16E-393495629E0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2822F4-B8E6-4CF8-9758-6A830A2BDB49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476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50A37-58B2-4C46-9EA5-96A8D4328EB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76689C-307C-47E7-B47E-FC97081C34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545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E6781-E937-4452-AD98-B8390446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A796FBB-EF97-413E-8F88-AFEB1B66707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A87F1D-8649-4B7C-8B0E-FFBCD0846A8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59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CCC7A-68E4-4E03-92B9-2F16859B8F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8400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817992-8025-44C1-9430-783EF1712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5704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8640E-65FD-4FA0-9E03-7B0A3EF3DD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74858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13F801-D534-4721-9EA9-2FC967CD43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4013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D63F-1F3A-43D6-B8F8-DF18D19D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9AEBB-8BA2-4290-8748-3DCE393547C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40125-B1DC-4A1C-84EA-4B997D9AF6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10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4F5BF-4E2E-4D86-B75C-35937637B6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BBC69B-9A11-44B1-A28B-C16CE648CA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04646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D24D54-FB3A-4E7C-A46D-CDA62FD434C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74329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956896-6D0F-409C-B6B8-FF6CA16AFD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44013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71F09-8572-41E0-BD00-542A077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31E44-D141-421B-93F1-405254FA926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C39CA-D8D6-4334-8D3A-44E288D150F2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643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1075" y="1767600"/>
            <a:ext cx="7070725" cy="429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9CC4-B2BA-4102-9EEB-D7E285B4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9D54EB-CADD-42A3-BBC1-D1CFE593499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2603A8-8037-46E2-A571-F0BF43FF0FD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2224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1767600"/>
            <a:ext cx="7070725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85D90-5D5F-4A12-B996-AA758A7B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DA509D-0406-4B0C-8BC4-705FCD33420F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FDAAB1-E37F-4D77-B44A-9C59D3AA4E5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955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8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D1D24C0-8A12-4E0D-89BF-B291CCDB091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916533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52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856A7-D3D6-4451-90C3-DD82CB560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Acc_Digital_GTS_Dimensional">
            <a:extLst>
              <a:ext uri="{FF2B5EF4-FFF2-40B4-BE49-F238E27FC236}">
                <a16:creationId xmlns:a16="http://schemas.microsoft.com/office/drawing/2014/main" id="{93BD90F4-EA79-4EFE-AB2D-30060EE7DA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23" name="Subtitle (3rd Level)">
            <a:extLst>
              <a:ext uri="{FF2B5EF4-FFF2-40B4-BE49-F238E27FC236}">
                <a16:creationId xmlns:a16="http://schemas.microsoft.com/office/drawing/2014/main" id="{03A58A35-020C-427D-B1BB-3AA03146F4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4" name="Long Subline">
            <a:extLst>
              <a:ext uri="{FF2B5EF4-FFF2-40B4-BE49-F238E27FC236}">
                <a16:creationId xmlns:a16="http://schemas.microsoft.com/office/drawing/2014/main" id="{D271ADC0-D732-47C5-893B-8A0669EE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5" name="MasterTitle">
            <a:extLst>
              <a:ext uri="{FF2B5EF4-FFF2-40B4-BE49-F238E27FC236}">
                <a16:creationId xmlns:a16="http://schemas.microsoft.com/office/drawing/2014/main" id="{71C42D6A-87CA-464F-86F2-1711BDDB5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B1098182-5756-444F-9383-1459C58AA0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70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1DECF-4A5B-46E3-96BE-99BCA85D4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4A18-7598-494B-AD35-4B65735C1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454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redentials with outcom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8FC084-018E-4E2A-A12F-D444FACD0D6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3274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7D0E5F2-CCB7-4A31-883A-94B45B5E2D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900328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89897-742F-42D7-97DC-C6FBE4FC4D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7381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12089" y="1"/>
            <a:ext cx="43799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3275" y="1938344"/>
            <a:ext cx="6560963" cy="1698625"/>
          </a:xfrm>
          <a:prstGeom prst="rect">
            <a:avLst/>
          </a:prstGeom>
        </p:spPr>
        <p:txBody>
          <a:bodyPr tIns="252000"/>
          <a:lstStyle>
            <a:lvl1pPr>
              <a:spcBef>
                <a:spcPts val="800"/>
              </a:spcBef>
              <a:defRPr sz="1400"/>
            </a:lvl1pPr>
            <a:lvl2pPr>
              <a:spcBef>
                <a:spcPts val="800"/>
              </a:spcBef>
              <a:defRPr sz="1400"/>
            </a:lvl2pPr>
            <a:lvl3pPr>
              <a:spcBef>
                <a:spcPts val="800"/>
              </a:spcBef>
              <a:defRPr sz="1400"/>
            </a:lvl3pPr>
            <a:lvl4pPr>
              <a:spcBef>
                <a:spcPts val="800"/>
              </a:spcBef>
              <a:defRPr sz="1400"/>
            </a:lvl4pPr>
            <a:lvl5pPr>
              <a:spcBef>
                <a:spcPts val="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2E9F-388A-4F19-89C7-A0377D379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073" y="1240876"/>
            <a:ext cx="6568165" cy="1191480"/>
          </a:xfrm>
        </p:spPr>
        <p:txBody>
          <a:bodyPr wrap="square"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1514" y="819408"/>
            <a:ext cx="6562724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0E0274-E201-4D10-B10D-6D1B4E14A1D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4D6478-4E6C-4E04-BE72-89D4FEE6B8A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64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620DA-AC42-4C3F-B7FE-B80A1EAFE0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9A19B0-A261-48EA-9502-1C010BC08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5180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330" y="2775627"/>
            <a:ext cx="8541502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884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Yellow)">
    <p:bg>
      <p:bgPr>
        <a:gradFill flip="none" rotWithShape="1">
          <a:gsLst>
            <a:gs pos="0">
              <a:schemeClr val="accent2"/>
            </a:gs>
            <a:gs pos="9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819055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(Purple)">
    <p:bg>
      <p:bgPr>
        <a:gradFill flip="none" rotWithShape="1">
          <a:gsLst>
            <a:gs pos="0">
              <a:schemeClr val="accent6"/>
            </a:gs>
            <a:gs pos="9000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86981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190BA-78C8-4808-8D04-5CBEFDDB8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7459313" cy="1001948"/>
          </a:xfrm>
        </p:spPr>
        <p:txBody>
          <a:bodyPr wrap="square"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95582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76896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5CE16-280F-436E-908A-882E1A464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10338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01520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1">
            <a:extLst>
              <a:ext uri="{FF2B5EF4-FFF2-40B4-BE49-F238E27FC236}">
                <a16:creationId xmlns:a16="http://schemas.microsoft.com/office/drawing/2014/main" id="{98BB411B-9641-4D9D-B206-59C8DD8A6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5D4543D6-FC27-4509-A338-2A7AC3DB788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s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73FBAA-011E-42EE-8526-430FCBD7761C}"/>
              </a:ext>
            </a:extLst>
          </p:cNvPr>
          <p:cNvGrpSpPr/>
          <p:nvPr/>
        </p:nvGrpSpPr>
        <p:grpSpPr>
          <a:xfrm>
            <a:off x="334800" y="327025"/>
            <a:ext cx="11517475" cy="6191250"/>
            <a:chOff x="334800" y="327025"/>
            <a:chExt cx="11517475" cy="61912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CCFCE2-0743-4AF2-91BB-7A3A538615DD}"/>
                </a:ext>
              </a:extLst>
            </p:cNvPr>
            <p:cNvCxnSpPr/>
            <p:nvPr/>
          </p:nvCxnSpPr>
          <p:spPr>
            <a:xfrm>
              <a:off x="334963" y="3270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B3C53D-017C-4E78-99B7-F07CB4CFD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2275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A303CA-D672-479E-8B14-63CB9ECA95E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831E3C-02E1-4443-B055-237A933D96B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9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D4B43B-E9AC-47D2-82CE-648B2E92EEB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48896A-BFDE-48FE-910E-F835A1EB88DB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4D3324-33A9-4682-B60E-4FC3D38CD6F0}"/>
                </a:ext>
              </a:extLst>
            </p:cNvPr>
            <p:cNvCxnSpPr>
              <a:cxnSpLocks/>
            </p:cNvCxnSpPr>
            <p:nvPr/>
          </p:nvCxnSpPr>
          <p:spPr>
            <a:xfrm>
              <a:off x="294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83D284-7674-46EA-9A90-CE74BD21F02C}"/>
                </a:ext>
              </a:extLst>
            </p:cNvPr>
            <p:cNvCxnSpPr>
              <a:cxnSpLocks/>
            </p:cNvCxnSpPr>
            <p:nvPr/>
          </p:nvCxnSpPr>
          <p:spPr>
            <a:xfrm>
              <a:off x="479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C6E7C8-63C5-4214-8E11-1CCB0BF0729C}"/>
                </a:ext>
              </a:extLst>
            </p:cNvPr>
            <p:cNvCxnSpPr>
              <a:cxnSpLocks/>
            </p:cNvCxnSpPr>
            <p:nvPr/>
          </p:nvCxnSpPr>
          <p:spPr>
            <a:xfrm>
              <a:off x="443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586DFF-6382-47AC-98AA-4A44B61B9EE9}"/>
                </a:ext>
              </a:extLst>
            </p:cNvPr>
            <p:cNvCxnSpPr>
              <a:cxnSpLocks/>
            </p:cNvCxnSpPr>
            <p:nvPr/>
          </p:nvCxnSpPr>
          <p:spPr>
            <a:xfrm>
              <a:off x="627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9DC86B-6985-48BA-8E46-4D888E24E8CA}"/>
                </a:ext>
              </a:extLst>
            </p:cNvPr>
            <p:cNvCxnSpPr>
              <a:cxnSpLocks/>
            </p:cNvCxnSpPr>
            <p:nvPr/>
          </p:nvCxnSpPr>
          <p:spPr>
            <a:xfrm>
              <a:off x="591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7671E3-73EA-4547-B27F-A26ACC422B5D}"/>
                </a:ext>
              </a:extLst>
            </p:cNvPr>
            <p:cNvCxnSpPr>
              <a:cxnSpLocks/>
            </p:cNvCxnSpPr>
            <p:nvPr/>
          </p:nvCxnSpPr>
          <p:spPr>
            <a:xfrm>
              <a:off x="775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1CE602-F460-4466-8270-8B1B618763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C621EC-24E3-4963-808F-7F5172D84CA3}"/>
                </a:ext>
              </a:extLst>
            </p:cNvPr>
            <p:cNvCxnSpPr>
              <a:cxnSpLocks/>
            </p:cNvCxnSpPr>
            <p:nvPr/>
          </p:nvCxnSpPr>
          <p:spPr>
            <a:xfrm>
              <a:off x="924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8885A6-5A73-48B0-910F-ED86B5836DA3}"/>
                </a:ext>
              </a:extLst>
            </p:cNvPr>
            <p:cNvCxnSpPr>
              <a:cxnSpLocks/>
            </p:cNvCxnSpPr>
            <p:nvPr/>
          </p:nvCxnSpPr>
          <p:spPr>
            <a:xfrm>
              <a:off x="888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CE38F8-C136-48EE-AB48-3364F8A1415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374B40-EE97-4F76-B6C4-0ACA8A7B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3FC10E-004E-4D0D-A874-55627E41DD90}"/>
                </a:ext>
              </a:extLst>
            </p:cNvPr>
            <p:cNvCxnSpPr/>
            <p:nvPr/>
          </p:nvCxnSpPr>
          <p:spPr>
            <a:xfrm>
              <a:off x="334963" y="6516857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731C40-EED1-43FF-A19C-87391C3BB9AB}"/>
                </a:ext>
              </a:extLst>
            </p:cNvPr>
            <p:cNvCxnSpPr/>
            <p:nvPr/>
          </p:nvCxnSpPr>
          <p:spPr>
            <a:xfrm>
              <a:off x="334963" y="605790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3EFAB-B919-43FC-AE3A-26DFA925D869}"/>
                </a:ext>
              </a:extLst>
            </p:cNvPr>
            <p:cNvCxnSpPr/>
            <p:nvPr/>
          </p:nvCxnSpPr>
          <p:spPr>
            <a:xfrm>
              <a:off x="334963" y="41497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2834368-A8C7-46EF-B290-55C17057BFD8}"/>
                </a:ext>
              </a:extLst>
            </p:cNvPr>
            <p:cNvCxnSpPr/>
            <p:nvPr/>
          </p:nvCxnSpPr>
          <p:spPr>
            <a:xfrm>
              <a:off x="334963" y="215265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E74D66-A3D4-484D-BE07-36F6C8B1CD5B}"/>
                </a:ext>
              </a:extLst>
            </p:cNvPr>
            <p:cNvCxnSpPr/>
            <p:nvPr/>
          </p:nvCxnSpPr>
          <p:spPr>
            <a:xfrm>
              <a:off x="334963" y="17621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10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5392" y="1775407"/>
            <a:ext cx="8183563" cy="1477328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</a:t>
            </a:r>
            <a:r>
              <a:rPr lang="en-US" err="1"/>
              <a:t>eniolestotate</a:t>
            </a:r>
            <a:r>
              <a:rPr lang="en-US"/>
              <a:t> con </a:t>
            </a:r>
            <a:r>
              <a:rPr lang="en-US" err="1"/>
              <a:t>raerum</a:t>
            </a:r>
            <a:r>
              <a:rPr lang="en-US"/>
              <a:t> es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erepudi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ehendiam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16750" y="4852491"/>
            <a:ext cx="3351213" cy="772519"/>
          </a:xfrm>
        </p:spPr>
        <p:txBody>
          <a:bodyPr wrap="square" anchor="ctr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 b="1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pPr lvl="1"/>
            <a:r>
              <a:rPr lang="en-US"/>
              <a:t>Insert Name</a:t>
            </a:r>
          </a:p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Maximum 3 lines at 16pt, minimum 14pt. 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74812D71-1472-4589-9F28-15B1DDED6AD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7423200" y="6382054"/>
            <a:ext cx="4114800" cy="163513"/>
          </a:xfrm>
        </p:spPr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205ECBB1-AFE9-464B-8266-5A7DCA85F91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625945" y="6382054"/>
            <a:ext cx="235945" cy="163513"/>
          </a:xfrm>
        </p:spPr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00F80-0C2D-45DD-92C0-2E1F0263C36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78500" y="4686300"/>
            <a:ext cx="1104900" cy="1104900"/>
          </a:xfrm>
          <a:solidFill>
            <a:schemeClr val="tx2">
              <a:lumMod val="40000"/>
              <a:lumOff val="60000"/>
            </a:schemeClr>
          </a:solidFill>
        </p:spPr>
        <p:txBody>
          <a:bodyPr lIns="72000" tIns="72000" rIns="72000"/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67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Key Point 1.1 – (Right) –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0CACF59-9EB2-4C8F-8B0F-47BAAF9BED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3708000" anchor="ctr" anchorCtr="0"/>
          <a:lstStyle>
            <a:lvl1pPr algn="l">
              <a:defRPr sz="1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3" y="1428628"/>
            <a:ext cx="5568950" cy="4096970"/>
          </a:xfr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80000"/>
              </a:lnSpc>
              <a:defRPr lang="en-US" sz="4999" cap="none" baseline="0" dirty="0" smtClean="0">
                <a:solidFill>
                  <a:schemeClr val="accent1"/>
                </a:solidFill>
                <a:latin typeface="+mj-lt"/>
              </a:defRPr>
            </a:lvl1pPr>
            <a:lvl2pPr marL="0" indent="0">
              <a:spcAft>
                <a:spcPts val="800"/>
              </a:spcAft>
              <a:buNone/>
              <a:defRPr lang="en-US" sz="2000" b="1" dirty="0" smtClean="0"/>
            </a:lvl2pPr>
            <a:lvl3pPr marL="180939" indent="-180939">
              <a:spcBef>
                <a:spcPts val="0"/>
              </a:spcBef>
              <a:buFont typeface="Arial" panose="020B0604020202020204" pitchFamily="34" charset="0"/>
              <a:buChar char="•"/>
              <a:defRPr lang="en-US" sz="1800" b="0" i="0" kern="1200" cap="none" baseline="0" dirty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3pPr>
            <a:lvl4pPr marL="468626" indent="-28575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  <a:p>
            <a:pPr marL="365751" lvl="2" indent="-182875" algn="l" defTabSz="173463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‒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8806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48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2002FBE-6691-4208-ABD0-6DDF421B91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000" y="410215"/>
            <a:ext cx="4554268" cy="676800"/>
            <a:chOff x="5310188" y="1422401"/>
            <a:chExt cx="4219575" cy="627062"/>
          </a:xfrm>
        </p:grpSpPr>
        <p:sp>
          <p:nvSpPr>
            <p:cNvPr id="11" name="Freeform 158">
              <a:extLst>
                <a:ext uri="{FF2B5EF4-FFF2-40B4-BE49-F238E27FC236}">
                  <a16:creationId xmlns:a16="http://schemas.microsoft.com/office/drawing/2014/main" id="{9811D88A-3A16-453D-9CC9-7724DAC9A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9863" y="1422401"/>
              <a:ext cx="206375" cy="217488"/>
            </a:xfrm>
            <a:custGeom>
              <a:avLst/>
              <a:gdLst>
                <a:gd name="T0" fmla="*/ 0 w 568"/>
                <a:gd name="T1" fmla="*/ 424 h 601"/>
                <a:gd name="T2" fmla="*/ 332 w 568"/>
                <a:gd name="T3" fmla="*/ 301 h 601"/>
                <a:gd name="T4" fmla="*/ 0 w 568"/>
                <a:gd name="T5" fmla="*/ 172 h 601"/>
                <a:gd name="T6" fmla="*/ 0 w 568"/>
                <a:gd name="T7" fmla="*/ 0 h 601"/>
                <a:gd name="T8" fmla="*/ 568 w 568"/>
                <a:gd name="T9" fmla="*/ 229 h 601"/>
                <a:gd name="T10" fmla="*/ 568 w 568"/>
                <a:gd name="T11" fmla="*/ 371 h 601"/>
                <a:gd name="T12" fmla="*/ 0 w 568"/>
                <a:gd name="T13" fmla="*/ 601 h 601"/>
                <a:gd name="T14" fmla="*/ 0 w 568"/>
                <a:gd name="T15" fmla="*/ 42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601">
                  <a:moveTo>
                    <a:pt x="0" y="424"/>
                  </a:moveTo>
                  <a:lnTo>
                    <a:pt x="332" y="301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568" y="229"/>
                  </a:lnTo>
                  <a:lnTo>
                    <a:pt x="568" y="371"/>
                  </a:lnTo>
                  <a:lnTo>
                    <a:pt x="0" y="601"/>
                  </a:lnTo>
                  <a:lnTo>
                    <a:pt x="0" y="4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159">
              <a:extLst>
                <a:ext uri="{FF2B5EF4-FFF2-40B4-BE49-F238E27FC236}">
                  <a16:creationId xmlns:a16="http://schemas.microsoft.com/office/drawing/2014/main" id="{24A17890-5127-456D-9DFF-645B2A8E2F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0188" y="1654176"/>
              <a:ext cx="2078038" cy="317500"/>
            </a:xfrm>
            <a:custGeom>
              <a:avLst/>
              <a:gdLst>
                <a:gd name="T0" fmla="*/ 0 w 5757"/>
                <a:gd name="T1" fmla="*/ 675 h 879"/>
                <a:gd name="T2" fmla="*/ 396 w 5757"/>
                <a:gd name="T3" fmla="*/ 427 h 879"/>
                <a:gd name="T4" fmla="*/ 20 w 5757"/>
                <a:gd name="T5" fmla="*/ 406 h 879"/>
                <a:gd name="T6" fmla="*/ 582 w 5757"/>
                <a:gd name="T7" fmla="*/ 865 h 879"/>
                <a:gd name="T8" fmla="*/ 219 w 5757"/>
                <a:gd name="T9" fmla="*/ 879 h 879"/>
                <a:gd name="T10" fmla="*/ 323 w 5757"/>
                <a:gd name="T11" fmla="*/ 580 h 879"/>
                <a:gd name="T12" fmla="*/ 274 w 5757"/>
                <a:gd name="T13" fmla="*/ 749 h 879"/>
                <a:gd name="T14" fmla="*/ 685 w 5757"/>
                <a:gd name="T15" fmla="*/ 540 h 879"/>
                <a:gd name="T16" fmla="*/ 1294 w 5757"/>
                <a:gd name="T17" fmla="*/ 437 h 879"/>
                <a:gd name="T18" fmla="*/ 874 w 5757"/>
                <a:gd name="T19" fmla="*/ 523 h 879"/>
                <a:gd name="T20" fmla="*/ 1129 w 5757"/>
                <a:gd name="T21" fmla="*/ 620 h 879"/>
                <a:gd name="T22" fmla="*/ 1693 w 5757"/>
                <a:gd name="T23" fmla="*/ 879 h 879"/>
                <a:gd name="T24" fmla="*/ 1694 w 5757"/>
                <a:gd name="T25" fmla="*/ 187 h 879"/>
                <a:gd name="T26" fmla="*/ 1698 w 5757"/>
                <a:gd name="T27" fmla="*/ 330 h 879"/>
                <a:gd name="T28" fmla="*/ 1699 w 5757"/>
                <a:gd name="T29" fmla="*/ 739 h 879"/>
                <a:gd name="T30" fmla="*/ 1693 w 5757"/>
                <a:gd name="T31" fmla="*/ 879 h 879"/>
                <a:gd name="T32" fmla="*/ 2066 w 5757"/>
                <a:gd name="T33" fmla="*/ 531 h 879"/>
                <a:gd name="T34" fmla="*/ 2686 w 5757"/>
                <a:gd name="T35" fmla="*/ 579 h 879"/>
                <a:gd name="T36" fmla="*/ 2515 w 5757"/>
                <a:gd name="T37" fmla="*/ 658 h 879"/>
                <a:gd name="T38" fmla="*/ 2257 w 5757"/>
                <a:gd name="T39" fmla="*/ 456 h 879"/>
                <a:gd name="T40" fmla="*/ 2257 w 5757"/>
                <a:gd name="T41" fmla="*/ 456 h 879"/>
                <a:gd name="T42" fmla="*/ 2986 w 5757"/>
                <a:gd name="T43" fmla="*/ 300 h 879"/>
                <a:gd name="T44" fmla="*/ 3387 w 5757"/>
                <a:gd name="T45" fmla="*/ 865 h 879"/>
                <a:gd name="T46" fmla="*/ 3103 w 5757"/>
                <a:gd name="T47" fmla="*/ 336 h 879"/>
                <a:gd name="T48" fmla="*/ 2800 w 5757"/>
                <a:gd name="T49" fmla="*/ 865 h 879"/>
                <a:gd name="T50" fmla="*/ 3734 w 5757"/>
                <a:gd name="T51" fmla="*/ 200 h 879"/>
                <a:gd name="T52" fmla="*/ 3734 w 5757"/>
                <a:gd name="T53" fmla="*/ 339 h 879"/>
                <a:gd name="T54" fmla="*/ 3865 w 5757"/>
                <a:gd name="T55" fmla="*/ 715 h 879"/>
                <a:gd name="T56" fmla="*/ 3547 w 5757"/>
                <a:gd name="T57" fmla="*/ 673 h 879"/>
                <a:gd name="T58" fmla="*/ 3470 w 5757"/>
                <a:gd name="T59" fmla="*/ 200 h 879"/>
                <a:gd name="T60" fmla="*/ 3734 w 5757"/>
                <a:gd name="T61" fmla="*/ 0 h 879"/>
                <a:gd name="T62" fmla="*/ 4374 w 5757"/>
                <a:gd name="T63" fmla="*/ 767 h 879"/>
                <a:gd name="T64" fmla="*/ 3974 w 5757"/>
                <a:gd name="T65" fmla="*/ 200 h 879"/>
                <a:gd name="T66" fmla="*/ 4257 w 5757"/>
                <a:gd name="T67" fmla="*/ 734 h 879"/>
                <a:gd name="T68" fmla="*/ 4559 w 5757"/>
                <a:gd name="T69" fmla="*/ 200 h 879"/>
                <a:gd name="T70" fmla="*/ 4879 w 5757"/>
                <a:gd name="T71" fmla="*/ 200 h 879"/>
                <a:gd name="T72" fmla="*/ 5079 w 5757"/>
                <a:gd name="T73" fmla="*/ 374 h 879"/>
                <a:gd name="T74" fmla="*/ 4694 w 5757"/>
                <a:gd name="T75" fmla="*/ 865 h 879"/>
                <a:gd name="T76" fmla="*/ 5137 w 5757"/>
                <a:gd name="T77" fmla="*/ 543 h 879"/>
                <a:gd name="T78" fmla="*/ 5757 w 5757"/>
                <a:gd name="T79" fmla="*/ 499 h 879"/>
                <a:gd name="T80" fmla="*/ 5464 w 5757"/>
                <a:gd name="T81" fmla="*/ 744 h 879"/>
                <a:gd name="T82" fmla="*/ 5460 w 5757"/>
                <a:gd name="T83" fmla="*/ 879 h 879"/>
                <a:gd name="T84" fmla="*/ 5455 w 5757"/>
                <a:gd name="T85" fmla="*/ 316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57" h="879">
                  <a:moveTo>
                    <a:pt x="219" y="879"/>
                  </a:moveTo>
                  <a:cubicBezTo>
                    <a:pt x="99" y="879"/>
                    <a:pt x="0" y="818"/>
                    <a:pt x="0" y="683"/>
                  </a:cubicBezTo>
                  <a:lnTo>
                    <a:pt x="0" y="675"/>
                  </a:lnTo>
                  <a:cubicBezTo>
                    <a:pt x="0" y="512"/>
                    <a:pt x="142" y="458"/>
                    <a:pt x="314" y="458"/>
                  </a:cubicBezTo>
                  <a:lnTo>
                    <a:pt x="396" y="458"/>
                  </a:lnTo>
                  <a:lnTo>
                    <a:pt x="396" y="427"/>
                  </a:lnTo>
                  <a:cubicBezTo>
                    <a:pt x="396" y="360"/>
                    <a:pt x="367" y="320"/>
                    <a:pt x="299" y="320"/>
                  </a:cubicBezTo>
                  <a:cubicBezTo>
                    <a:pt x="236" y="320"/>
                    <a:pt x="203" y="355"/>
                    <a:pt x="198" y="406"/>
                  </a:cubicBezTo>
                  <a:lnTo>
                    <a:pt x="20" y="406"/>
                  </a:lnTo>
                  <a:cubicBezTo>
                    <a:pt x="33" y="259"/>
                    <a:pt x="150" y="187"/>
                    <a:pt x="307" y="187"/>
                  </a:cubicBezTo>
                  <a:cubicBezTo>
                    <a:pt x="467" y="187"/>
                    <a:pt x="582" y="255"/>
                    <a:pt x="582" y="420"/>
                  </a:cubicBezTo>
                  <a:lnTo>
                    <a:pt x="582" y="865"/>
                  </a:lnTo>
                  <a:lnTo>
                    <a:pt x="400" y="865"/>
                  </a:lnTo>
                  <a:lnTo>
                    <a:pt x="400" y="788"/>
                  </a:lnTo>
                  <a:cubicBezTo>
                    <a:pt x="368" y="837"/>
                    <a:pt x="307" y="879"/>
                    <a:pt x="219" y="879"/>
                  </a:cubicBezTo>
                  <a:close/>
                  <a:moveTo>
                    <a:pt x="396" y="644"/>
                  </a:moveTo>
                  <a:lnTo>
                    <a:pt x="396" y="580"/>
                  </a:lnTo>
                  <a:lnTo>
                    <a:pt x="323" y="580"/>
                  </a:lnTo>
                  <a:cubicBezTo>
                    <a:pt x="231" y="580"/>
                    <a:pt x="184" y="606"/>
                    <a:pt x="184" y="665"/>
                  </a:cubicBezTo>
                  <a:lnTo>
                    <a:pt x="184" y="672"/>
                  </a:lnTo>
                  <a:cubicBezTo>
                    <a:pt x="184" y="717"/>
                    <a:pt x="212" y="749"/>
                    <a:pt x="274" y="749"/>
                  </a:cubicBezTo>
                  <a:cubicBezTo>
                    <a:pt x="338" y="749"/>
                    <a:pt x="396" y="713"/>
                    <a:pt x="396" y="644"/>
                  </a:cubicBezTo>
                  <a:close/>
                  <a:moveTo>
                    <a:pt x="1002" y="879"/>
                  </a:moveTo>
                  <a:cubicBezTo>
                    <a:pt x="818" y="879"/>
                    <a:pt x="685" y="764"/>
                    <a:pt x="685" y="540"/>
                  </a:cubicBezTo>
                  <a:lnTo>
                    <a:pt x="685" y="531"/>
                  </a:lnTo>
                  <a:cubicBezTo>
                    <a:pt x="685" y="306"/>
                    <a:pt x="827" y="187"/>
                    <a:pt x="1003" y="187"/>
                  </a:cubicBezTo>
                  <a:cubicBezTo>
                    <a:pt x="1154" y="187"/>
                    <a:pt x="1279" y="263"/>
                    <a:pt x="1294" y="437"/>
                  </a:cubicBezTo>
                  <a:lnTo>
                    <a:pt x="1116" y="437"/>
                  </a:lnTo>
                  <a:cubicBezTo>
                    <a:pt x="1105" y="372"/>
                    <a:pt x="1072" y="330"/>
                    <a:pt x="1007" y="330"/>
                  </a:cubicBezTo>
                  <a:cubicBezTo>
                    <a:pt x="928" y="330"/>
                    <a:pt x="874" y="392"/>
                    <a:pt x="874" y="523"/>
                  </a:cubicBezTo>
                  <a:lnTo>
                    <a:pt x="874" y="543"/>
                  </a:lnTo>
                  <a:cubicBezTo>
                    <a:pt x="874" y="678"/>
                    <a:pt x="922" y="739"/>
                    <a:pt x="1008" y="739"/>
                  </a:cubicBezTo>
                  <a:cubicBezTo>
                    <a:pt x="1072" y="739"/>
                    <a:pt x="1119" y="692"/>
                    <a:pt x="1129" y="620"/>
                  </a:cubicBezTo>
                  <a:lnTo>
                    <a:pt x="1298" y="620"/>
                  </a:lnTo>
                  <a:cubicBezTo>
                    <a:pt x="1285" y="771"/>
                    <a:pt x="1182" y="879"/>
                    <a:pt x="1002" y="879"/>
                  </a:cubicBezTo>
                  <a:close/>
                  <a:moveTo>
                    <a:pt x="1693" y="879"/>
                  </a:moveTo>
                  <a:cubicBezTo>
                    <a:pt x="1509" y="879"/>
                    <a:pt x="1376" y="764"/>
                    <a:pt x="1376" y="540"/>
                  </a:cubicBezTo>
                  <a:lnTo>
                    <a:pt x="1376" y="531"/>
                  </a:lnTo>
                  <a:cubicBezTo>
                    <a:pt x="1376" y="306"/>
                    <a:pt x="1518" y="187"/>
                    <a:pt x="1694" y="187"/>
                  </a:cubicBezTo>
                  <a:cubicBezTo>
                    <a:pt x="1845" y="187"/>
                    <a:pt x="1970" y="263"/>
                    <a:pt x="1985" y="437"/>
                  </a:cubicBezTo>
                  <a:lnTo>
                    <a:pt x="1807" y="437"/>
                  </a:lnTo>
                  <a:cubicBezTo>
                    <a:pt x="1796" y="372"/>
                    <a:pt x="1763" y="330"/>
                    <a:pt x="1698" y="330"/>
                  </a:cubicBezTo>
                  <a:cubicBezTo>
                    <a:pt x="1619" y="330"/>
                    <a:pt x="1565" y="392"/>
                    <a:pt x="1565" y="523"/>
                  </a:cubicBezTo>
                  <a:lnTo>
                    <a:pt x="1565" y="543"/>
                  </a:lnTo>
                  <a:cubicBezTo>
                    <a:pt x="1565" y="678"/>
                    <a:pt x="1613" y="739"/>
                    <a:pt x="1699" y="739"/>
                  </a:cubicBezTo>
                  <a:cubicBezTo>
                    <a:pt x="1763" y="739"/>
                    <a:pt x="1810" y="692"/>
                    <a:pt x="1820" y="620"/>
                  </a:cubicBezTo>
                  <a:lnTo>
                    <a:pt x="1989" y="620"/>
                  </a:lnTo>
                  <a:cubicBezTo>
                    <a:pt x="1976" y="771"/>
                    <a:pt x="1873" y="879"/>
                    <a:pt x="1693" y="879"/>
                  </a:cubicBezTo>
                  <a:close/>
                  <a:moveTo>
                    <a:pt x="2389" y="879"/>
                  </a:moveTo>
                  <a:cubicBezTo>
                    <a:pt x="2197" y="879"/>
                    <a:pt x="2066" y="764"/>
                    <a:pt x="2066" y="543"/>
                  </a:cubicBezTo>
                  <a:lnTo>
                    <a:pt x="2066" y="531"/>
                  </a:lnTo>
                  <a:cubicBezTo>
                    <a:pt x="2066" y="308"/>
                    <a:pt x="2205" y="187"/>
                    <a:pt x="2383" y="187"/>
                  </a:cubicBezTo>
                  <a:cubicBezTo>
                    <a:pt x="2548" y="187"/>
                    <a:pt x="2686" y="279"/>
                    <a:pt x="2686" y="499"/>
                  </a:cubicBezTo>
                  <a:lnTo>
                    <a:pt x="2686" y="579"/>
                  </a:lnTo>
                  <a:lnTo>
                    <a:pt x="2254" y="579"/>
                  </a:lnTo>
                  <a:cubicBezTo>
                    <a:pt x="2262" y="698"/>
                    <a:pt x="2313" y="744"/>
                    <a:pt x="2393" y="744"/>
                  </a:cubicBezTo>
                  <a:cubicBezTo>
                    <a:pt x="2464" y="744"/>
                    <a:pt x="2502" y="706"/>
                    <a:pt x="2515" y="658"/>
                  </a:cubicBezTo>
                  <a:lnTo>
                    <a:pt x="2686" y="658"/>
                  </a:lnTo>
                  <a:cubicBezTo>
                    <a:pt x="2666" y="783"/>
                    <a:pt x="2563" y="879"/>
                    <a:pt x="2389" y="879"/>
                  </a:cubicBezTo>
                  <a:close/>
                  <a:moveTo>
                    <a:pt x="2257" y="456"/>
                  </a:moveTo>
                  <a:lnTo>
                    <a:pt x="2506" y="456"/>
                  </a:lnTo>
                  <a:cubicBezTo>
                    <a:pt x="2502" y="358"/>
                    <a:pt x="2457" y="316"/>
                    <a:pt x="2384" y="316"/>
                  </a:cubicBezTo>
                  <a:cubicBezTo>
                    <a:pt x="2325" y="316"/>
                    <a:pt x="2272" y="348"/>
                    <a:pt x="2257" y="456"/>
                  </a:cubicBezTo>
                  <a:close/>
                  <a:moveTo>
                    <a:pt x="2800" y="200"/>
                  </a:moveTo>
                  <a:lnTo>
                    <a:pt x="2986" y="200"/>
                  </a:lnTo>
                  <a:lnTo>
                    <a:pt x="2986" y="300"/>
                  </a:lnTo>
                  <a:cubicBezTo>
                    <a:pt x="3019" y="237"/>
                    <a:pt x="3085" y="187"/>
                    <a:pt x="3186" y="187"/>
                  </a:cubicBezTo>
                  <a:cubicBezTo>
                    <a:pt x="3307" y="187"/>
                    <a:pt x="3387" y="259"/>
                    <a:pt x="3387" y="420"/>
                  </a:cubicBezTo>
                  <a:lnTo>
                    <a:pt x="3387" y="865"/>
                  </a:lnTo>
                  <a:lnTo>
                    <a:pt x="3202" y="865"/>
                  </a:lnTo>
                  <a:lnTo>
                    <a:pt x="3202" y="448"/>
                  </a:lnTo>
                  <a:cubicBezTo>
                    <a:pt x="3202" y="371"/>
                    <a:pt x="3170" y="336"/>
                    <a:pt x="3103" y="336"/>
                  </a:cubicBezTo>
                  <a:cubicBezTo>
                    <a:pt x="3038" y="336"/>
                    <a:pt x="2986" y="376"/>
                    <a:pt x="2986" y="460"/>
                  </a:cubicBezTo>
                  <a:lnTo>
                    <a:pt x="2986" y="865"/>
                  </a:lnTo>
                  <a:lnTo>
                    <a:pt x="2800" y="865"/>
                  </a:lnTo>
                  <a:lnTo>
                    <a:pt x="2800" y="200"/>
                  </a:lnTo>
                  <a:close/>
                  <a:moveTo>
                    <a:pt x="3734" y="0"/>
                  </a:moveTo>
                  <a:lnTo>
                    <a:pt x="3734" y="200"/>
                  </a:lnTo>
                  <a:lnTo>
                    <a:pt x="3861" y="200"/>
                  </a:lnTo>
                  <a:lnTo>
                    <a:pt x="3861" y="339"/>
                  </a:lnTo>
                  <a:lnTo>
                    <a:pt x="3734" y="339"/>
                  </a:lnTo>
                  <a:lnTo>
                    <a:pt x="3734" y="654"/>
                  </a:lnTo>
                  <a:cubicBezTo>
                    <a:pt x="3734" y="703"/>
                    <a:pt x="3757" y="726"/>
                    <a:pt x="3800" y="726"/>
                  </a:cubicBezTo>
                  <a:cubicBezTo>
                    <a:pt x="3827" y="726"/>
                    <a:pt x="3847" y="722"/>
                    <a:pt x="3865" y="715"/>
                  </a:cubicBezTo>
                  <a:lnTo>
                    <a:pt x="3865" y="860"/>
                  </a:lnTo>
                  <a:cubicBezTo>
                    <a:pt x="3843" y="866"/>
                    <a:pt x="3806" y="873"/>
                    <a:pt x="3760" y="873"/>
                  </a:cubicBezTo>
                  <a:cubicBezTo>
                    <a:pt x="3616" y="873"/>
                    <a:pt x="3547" y="807"/>
                    <a:pt x="3547" y="673"/>
                  </a:cubicBezTo>
                  <a:lnTo>
                    <a:pt x="3547" y="339"/>
                  </a:lnTo>
                  <a:lnTo>
                    <a:pt x="3470" y="339"/>
                  </a:lnTo>
                  <a:lnTo>
                    <a:pt x="3470" y="200"/>
                  </a:lnTo>
                  <a:lnTo>
                    <a:pt x="3547" y="200"/>
                  </a:lnTo>
                  <a:lnTo>
                    <a:pt x="3547" y="76"/>
                  </a:lnTo>
                  <a:lnTo>
                    <a:pt x="3734" y="0"/>
                  </a:lnTo>
                  <a:close/>
                  <a:moveTo>
                    <a:pt x="4559" y="865"/>
                  </a:moveTo>
                  <a:lnTo>
                    <a:pt x="4374" y="865"/>
                  </a:lnTo>
                  <a:lnTo>
                    <a:pt x="4374" y="767"/>
                  </a:lnTo>
                  <a:cubicBezTo>
                    <a:pt x="4342" y="830"/>
                    <a:pt x="4280" y="879"/>
                    <a:pt x="4181" y="879"/>
                  </a:cubicBezTo>
                  <a:cubicBezTo>
                    <a:pt x="4062" y="879"/>
                    <a:pt x="3974" y="806"/>
                    <a:pt x="3974" y="650"/>
                  </a:cubicBezTo>
                  <a:lnTo>
                    <a:pt x="3974" y="200"/>
                  </a:lnTo>
                  <a:lnTo>
                    <a:pt x="4161" y="200"/>
                  </a:lnTo>
                  <a:lnTo>
                    <a:pt x="4161" y="622"/>
                  </a:lnTo>
                  <a:cubicBezTo>
                    <a:pt x="4161" y="698"/>
                    <a:pt x="4191" y="734"/>
                    <a:pt x="4257" y="734"/>
                  </a:cubicBezTo>
                  <a:cubicBezTo>
                    <a:pt x="4322" y="734"/>
                    <a:pt x="4374" y="693"/>
                    <a:pt x="4374" y="611"/>
                  </a:cubicBezTo>
                  <a:lnTo>
                    <a:pt x="4374" y="200"/>
                  </a:lnTo>
                  <a:lnTo>
                    <a:pt x="4559" y="200"/>
                  </a:lnTo>
                  <a:lnTo>
                    <a:pt x="4559" y="865"/>
                  </a:lnTo>
                  <a:close/>
                  <a:moveTo>
                    <a:pt x="4694" y="200"/>
                  </a:moveTo>
                  <a:lnTo>
                    <a:pt x="4879" y="200"/>
                  </a:lnTo>
                  <a:lnTo>
                    <a:pt x="4879" y="322"/>
                  </a:lnTo>
                  <a:cubicBezTo>
                    <a:pt x="4919" y="233"/>
                    <a:pt x="4981" y="192"/>
                    <a:pt x="5079" y="192"/>
                  </a:cubicBezTo>
                  <a:lnTo>
                    <a:pt x="5079" y="374"/>
                  </a:lnTo>
                  <a:cubicBezTo>
                    <a:pt x="4953" y="374"/>
                    <a:pt x="4879" y="413"/>
                    <a:pt x="4879" y="523"/>
                  </a:cubicBezTo>
                  <a:lnTo>
                    <a:pt x="4879" y="865"/>
                  </a:lnTo>
                  <a:lnTo>
                    <a:pt x="4694" y="865"/>
                  </a:lnTo>
                  <a:lnTo>
                    <a:pt x="4694" y="200"/>
                  </a:lnTo>
                  <a:close/>
                  <a:moveTo>
                    <a:pt x="5460" y="879"/>
                  </a:moveTo>
                  <a:cubicBezTo>
                    <a:pt x="5268" y="879"/>
                    <a:pt x="5137" y="764"/>
                    <a:pt x="5137" y="543"/>
                  </a:cubicBezTo>
                  <a:lnTo>
                    <a:pt x="5137" y="531"/>
                  </a:lnTo>
                  <a:cubicBezTo>
                    <a:pt x="5137" y="308"/>
                    <a:pt x="5276" y="187"/>
                    <a:pt x="5453" y="187"/>
                  </a:cubicBezTo>
                  <a:cubicBezTo>
                    <a:pt x="5618" y="187"/>
                    <a:pt x="5757" y="279"/>
                    <a:pt x="5757" y="499"/>
                  </a:cubicBezTo>
                  <a:lnTo>
                    <a:pt x="5757" y="579"/>
                  </a:lnTo>
                  <a:lnTo>
                    <a:pt x="5325" y="579"/>
                  </a:lnTo>
                  <a:cubicBezTo>
                    <a:pt x="5333" y="698"/>
                    <a:pt x="5384" y="744"/>
                    <a:pt x="5464" y="744"/>
                  </a:cubicBezTo>
                  <a:cubicBezTo>
                    <a:pt x="5535" y="744"/>
                    <a:pt x="5573" y="706"/>
                    <a:pt x="5585" y="658"/>
                  </a:cubicBezTo>
                  <a:lnTo>
                    <a:pt x="5757" y="658"/>
                  </a:lnTo>
                  <a:cubicBezTo>
                    <a:pt x="5737" y="783"/>
                    <a:pt x="5634" y="879"/>
                    <a:pt x="5460" y="879"/>
                  </a:cubicBezTo>
                  <a:close/>
                  <a:moveTo>
                    <a:pt x="5328" y="456"/>
                  </a:moveTo>
                  <a:lnTo>
                    <a:pt x="5577" y="456"/>
                  </a:lnTo>
                  <a:cubicBezTo>
                    <a:pt x="5573" y="358"/>
                    <a:pt x="5528" y="316"/>
                    <a:pt x="5455" y="316"/>
                  </a:cubicBezTo>
                  <a:cubicBezTo>
                    <a:pt x="5396" y="316"/>
                    <a:pt x="5343" y="348"/>
                    <a:pt x="5328" y="4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160">
              <a:extLst>
                <a:ext uri="{FF2B5EF4-FFF2-40B4-BE49-F238E27FC236}">
                  <a16:creationId xmlns:a16="http://schemas.microsoft.com/office/drawing/2014/main" id="{083A9902-9E1D-4509-A352-2DCEAF906F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24738" y="1617663"/>
              <a:ext cx="2105025" cy="431800"/>
            </a:xfrm>
            <a:custGeom>
              <a:avLst/>
              <a:gdLst>
                <a:gd name="T0" fmla="*/ 328 w 5833"/>
                <a:gd name="T1" fmla="*/ 300 h 1191"/>
                <a:gd name="T2" fmla="*/ 184 w 5833"/>
                <a:gd name="T3" fmla="*/ 797 h 1191"/>
                <a:gd name="T4" fmla="*/ 334 w 5833"/>
                <a:gd name="T5" fmla="*/ 960 h 1191"/>
                <a:gd name="T6" fmla="*/ 88 w 5833"/>
                <a:gd name="T7" fmla="*/ 382 h 1191"/>
                <a:gd name="T8" fmla="*/ 88 w 5833"/>
                <a:gd name="T9" fmla="*/ 300 h 1191"/>
                <a:gd name="T10" fmla="*/ 696 w 5833"/>
                <a:gd name="T11" fmla="*/ 975 h 1191"/>
                <a:gd name="T12" fmla="*/ 688 w 5833"/>
                <a:gd name="T13" fmla="*/ 290 h 1191"/>
                <a:gd name="T14" fmla="*/ 508 w 5833"/>
                <a:gd name="T15" fmla="*/ 650 h 1191"/>
                <a:gd name="T16" fmla="*/ 859 w 5833"/>
                <a:gd name="T17" fmla="*/ 778 h 1191"/>
                <a:gd name="T18" fmla="*/ 508 w 5833"/>
                <a:gd name="T19" fmla="*/ 572 h 1191"/>
                <a:gd name="T20" fmla="*/ 688 w 5833"/>
                <a:gd name="T21" fmla="*/ 369 h 1191"/>
                <a:gd name="T22" fmla="*/ 1050 w 5833"/>
                <a:gd name="T23" fmla="*/ 674 h 1191"/>
                <a:gd name="T24" fmla="*/ 1595 w 5833"/>
                <a:gd name="T25" fmla="*/ 510 h 1191"/>
                <a:gd name="T26" fmla="*/ 1148 w 5833"/>
                <a:gd name="T27" fmla="*/ 595 h 1191"/>
                <a:gd name="T28" fmla="*/ 1510 w 5833"/>
                <a:gd name="T29" fmla="*/ 737 h 1191"/>
                <a:gd name="T30" fmla="*/ 1721 w 5833"/>
                <a:gd name="T31" fmla="*/ 0 h 1191"/>
                <a:gd name="T32" fmla="*/ 2012 w 5833"/>
                <a:gd name="T33" fmla="*/ 290 h 1191"/>
                <a:gd name="T34" fmla="*/ 2126 w 5833"/>
                <a:gd name="T35" fmla="*/ 965 h 1191"/>
                <a:gd name="T36" fmla="*/ 1816 w 5833"/>
                <a:gd name="T37" fmla="*/ 539 h 1191"/>
                <a:gd name="T38" fmla="*/ 1721 w 5833"/>
                <a:gd name="T39" fmla="*/ 0 h 1191"/>
                <a:gd name="T40" fmla="*/ 2471 w 5833"/>
                <a:gd name="T41" fmla="*/ 401 h 1191"/>
                <a:gd name="T42" fmla="*/ 2878 w 5833"/>
                <a:gd name="T43" fmla="*/ 965 h 1191"/>
                <a:gd name="T44" fmla="*/ 2640 w 5833"/>
                <a:gd name="T45" fmla="*/ 372 h 1191"/>
                <a:gd name="T46" fmla="*/ 2376 w 5833"/>
                <a:gd name="T47" fmla="*/ 965 h 1191"/>
                <a:gd name="T48" fmla="*/ 3000 w 5833"/>
                <a:gd name="T49" fmla="*/ 594 h 1191"/>
                <a:gd name="T50" fmla="*/ 3580 w 5833"/>
                <a:gd name="T51" fmla="*/ 671 h 1191"/>
                <a:gd name="T52" fmla="*/ 3482 w 5833"/>
                <a:gd name="T53" fmla="*/ 673 h 1191"/>
                <a:gd name="T54" fmla="*/ 3098 w 5833"/>
                <a:gd name="T55" fmla="*/ 594 h 1191"/>
                <a:gd name="T56" fmla="*/ 3482 w 5833"/>
                <a:gd name="T57" fmla="*/ 673 h 1191"/>
                <a:gd name="T58" fmla="*/ 3809 w 5833"/>
                <a:gd name="T59" fmla="*/ 965 h 1191"/>
                <a:gd name="T60" fmla="*/ 3940 w 5833"/>
                <a:gd name="T61" fmla="*/ 673 h 1191"/>
                <a:gd name="T62" fmla="*/ 4520 w 5833"/>
                <a:gd name="T63" fmla="*/ 593 h 1191"/>
                <a:gd name="T64" fmla="*/ 3940 w 5833"/>
                <a:gd name="T65" fmla="*/ 673 h 1191"/>
                <a:gd name="T66" fmla="*/ 4230 w 5833"/>
                <a:gd name="T67" fmla="*/ 369 h 1191"/>
                <a:gd name="T68" fmla="*/ 4230 w 5833"/>
                <a:gd name="T69" fmla="*/ 896 h 1191"/>
                <a:gd name="T70" fmla="*/ 4628 w 5833"/>
                <a:gd name="T71" fmla="*/ 1001 h 1191"/>
                <a:gd name="T72" fmla="*/ 5086 w 5833"/>
                <a:gd name="T73" fmla="*/ 921 h 1191"/>
                <a:gd name="T74" fmla="*/ 4618 w 5833"/>
                <a:gd name="T75" fmla="*/ 660 h 1191"/>
                <a:gd name="T76" fmla="*/ 5086 w 5833"/>
                <a:gd name="T77" fmla="*/ 403 h 1191"/>
                <a:gd name="T78" fmla="*/ 5182 w 5833"/>
                <a:gd name="T79" fmla="*/ 927 h 1191"/>
                <a:gd name="T80" fmla="*/ 5088 w 5833"/>
                <a:gd name="T81" fmla="*/ 584 h 1191"/>
                <a:gd name="T82" fmla="*/ 4715 w 5833"/>
                <a:gd name="T83" fmla="*/ 659 h 1191"/>
                <a:gd name="T84" fmla="*/ 5565 w 5833"/>
                <a:gd name="T85" fmla="*/ 783 h 1191"/>
                <a:gd name="T86" fmla="*/ 5504 w 5833"/>
                <a:gd name="T87" fmla="*/ 1180 h 1191"/>
                <a:gd name="T88" fmla="*/ 5279 w 5833"/>
                <a:gd name="T89" fmla="*/ 30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3" h="1191">
                  <a:moveTo>
                    <a:pt x="184" y="153"/>
                  </a:moveTo>
                  <a:lnTo>
                    <a:pt x="184" y="300"/>
                  </a:lnTo>
                  <a:lnTo>
                    <a:pt x="328" y="300"/>
                  </a:lnTo>
                  <a:lnTo>
                    <a:pt x="328" y="382"/>
                  </a:lnTo>
                  <a:lnTo>
                    <a:pt x="184" y="382"/>
                  </a:lnTo>
                  <a:lnTo>
                    <a:pt x="184" y="797"/>
                  </a:lnTo>
                  <a:cubicBezTo>
                    <a:pt x="184" y="862"/>
                    <a:pt x="211" y="891"/>
                    <a:pt x="263" y="891"/>
                  </a:cubicBezTo>
                  <a:cubicBezTo>
                    <a:pt x="292" y="891"/>
                    <a:pt x="316" y="887"/>
                    <a:pt x="334" y="880"/>
                  </a:cubicBezTo>
                  <a:lnTo>
                    <a:pt x="334" y="960"/>
                  </a:lnTo>
                  <a:cubicBezTo>
                    <a:pt x="316" y="966"/>
                    <a:pt x="292" y="972"/>
                    <a:pt x="255" y="972"/>
                  </a:cubicBezTo>
                  <a:cubicBezTo>
                    <a:pt x="142" y="972"/>
                    <a:pt x="88" y="907"/>
                    <a:pt x="88" y="806"/>
                  </a:cubicBezTo>
                  <a:lnTo>
                    <a:pt x="88" y="382"/>
                  </a:lnTo>
                  <a:lnTo>
                    <a:pt x="0" y="382"/>
                  </a:lnTo>
                  <a:lnTo>
                    <a:pt x="0" y="300"/>
                  </a:lnTo>
                  <a:lnTo>
                    <a:pt x="88" y="300"/>
                  </a:lnTo>
                  <a:lnTo>
                    <a:pt x="88" y="153"/>
                  </a:lnTo>
                  <a:lnTo>
                    <a:pt x="184" y="153"/>
                  </a:lnTo>
                  <a:close/>
                  <a:moveTo>
                    <a:pt x="696" y="975"/>
                  </a:moveTo>
                  <a:cubicBezTo>
                    <a:pt x="526" y="975"/>
                    <a:pt x="410" y="859"/>
                    <a:pt x="410" y="673"/>
                  </a:cubicBezTo>
                  <a:lnTo>
                    <a:pt x="410" y="595"/>
                  </a:lnTo>
                  <a:cubicBezTo>
                    <a:pt x="410" y="411"/>
                    <a:pt x="523" y="290"/>
                    <a:pt x="688" y="290"/>
                  </a:cubicBezTo>
                  <a:cubicBezTo>
                    <a:pt x="833" y="290"/>
                    <a:pt x="955" y="377"/>
                    <a:pt x="955" y="586"/>
                  </a:cubicBezTo>
                  <a:lnTo>
                    <a:pt x="955" y="650"/>
                  </a:lnTo>
                  <a:lnTo>
                    <a:pt x="508" y="650"/>
                  </a:lnTo>
                  <a:lnTo>
                    <a:pt x="508" y="671"/>
                  </a:lnTo>
                  <a:cubicBezTo>
                    <a:pt x="508" y="820"/>
                    <a:pt x="574" y="896"/>
                    <a:pt x="697" y="896"/>
                  </a:cubicBezTo>
                  <a:cubicBezTo>
                    <a:pt x="791" y="896"/>
                    <a:pt x="846" y="855"/>
                    <a:pt x="859" y="778"/>
                  </a:cubicBezTo>
                  <a:lnTo>
                    <a:pt x="953" y="778"/>
                  </a:lnTo>
                  <a:cubicBezTo>
                    <a:pt x="935" y="909"/>
                    <a:pt x="836" y="975"/>
                    <a:pt x="696" y="975"/>
                  </a:cubicBezTo>
                  <a:close/>
                  <a:moveTo>
                    <a:pt x="508" y="572"/>
                  </a:moveTo>
                  <a:lnTo>
                    <a:pt x="859" y="572"/>
                  </a:lnTo>
                  <a:lnTo>
                    <a:pt x="859" y="558"/>
                  </a:lnTo>
                  <a:cubicBezTo>
                    <a:pt x="855" y="424"/>
                    <a:pt x="789" y="369"/>
                    <a:pt x="688" y="369"/>
                  </a:cubicBezTo>
                  <a:cubicBezTo>
                    <a:pt x="593" y="369"/>
                    <a:pt x="517" y="433"/>
                    <a:pt x="508" y="572"/>
                  </a:cubicBezTo>
                  <a:close/>
                  <a:moveTo>
                    <a:pt x="1340" y="975"/>
                  </a:moveTo>
                  <a:cubicBezTo>
                    <a:pt x="1174" y="975"/>
                    <a:pt x="1050" y="863"/>
                    <a:pt x="1050" y="674"/>
                  </a:cubicBezTo>
                  <a:lnTo>
                    <a:pt x="1050" y="595"/>
                  </a:lnTo>
                  <a:cubicBezTo>
                    <a:pt x="1050" y="408"/>
                    <a:pt x="1177" y="290"/>
                    <a:pt x="1336" y="290"/>
                  </a:cubicBezTo>
                  <a:cubicBezTo>
                    <a:pt x="1466" y="290"/>
                    <a:pt x="1580" y="350"/>
                    <a:pt x="1595" y="510"/>
                  </a:cubicBezTo>
                  <a:lnTo>
                    <a:pt x="1501" y="510"/>
                  </a:lnTo>
                  <a:cubicBezTo>
                    <a:pt x="1490" y="406"/>
                    <a:pt x="1420" y="369"/>
                    <a:pt x="1336" y="369"/>
                  </a:cubicBezTo>
                  <a:cubicBezTo>
                    <a:pt x="1227" y="369"/>
                    <a:pt x="1148" y="453"/>
                    <a:pt x="1148" y="595"/>
                  </a:cubicBezTo>
                  <a:lnTo>
                    <a:pt x="1148" y="674"/>
                  </a:lnTo>
                  <a:cubicBezTo>
                    <a:pt x="1148" y="821"/>
                    <a:pt x="1226" y="896"/>
                    <a:pt x="1340" y="896"/>
                  </a:cubicBezTo>
                  <a:cubicBezTo>
                    <a:pt x="1426" y="896"/>
                    <a:pt x="1502" y="845"/>
                    <a:pt x="1510" y="737"/>
                  </a:cubicBezTo>
                  <a:lnTo>
                    <a:pt x="1599" y="737"/>
                  </a:lnTo>
                  <a:cubicBezTo>
                    <a:pt x="1589" y="882"/>
                    <a:pt x="1485" y="975"/>
                    <a:pt x="1340" y="975"/>
                  </a:cubicBezTo>
                  <a:close/>
                  <a:moveTo>
                    <a:pt x="1721" y="0"/>
                  </a:moveTo>
                  <a:lnTo>
                    <a:pt x="1816" y="0"/>
                  </a:lnTo>
                  <a:lnTo>
                    <a:pt x="1816" y="401"/>
                  </a:lnTo>
                  <a:cubicBezTo>
                    <a:pt x="1844" y="342"/>
                    <a:pt x="1911" y="290"/>
                    <a:pt x="2012" y="290"/>
                  </a:cubicBezTo>
                  <a:cubicBezTo>
                    <a:pt x="2136" y="290"/>
                    <a:pt x="2222" y="360"/>
                    <a:pt x="2222" y="534"/>
                  </a:cubicBezTo>
                  <a:lnTo>
                    <a:pt x="2222" y="965"/>
                  </a:lnTo>
                  <a:lnTo>
                    <a:pt x="2126" y="965"/>
                  </a:lnTo>
                  <a:lnTo>
                    <a:pt x="2126" y="528"/>
                  </a:lnTo>
                  <a:cubicBezTo>
                    <a:pt x="2126" y="421"/>
                    <a:pt x="2082" y="372"/>
                    <a:pt x="1985" y="372"/>
                  </a:cubicBezTo>
                  <a:cubicBezTo>
                    <a:pt x="1895" y="372"/>
                    <a:pt x="1816" y="431"/>
                    <a:pt x="1816" y="539"/>
                  </a:cubicBezTo>
                  <a:lnTo>
                    <a:pt x="1816" y="965"/>
                  </a:lnTo>
                  <a:lnTo>
                    <a:pt x="1721" y="965"/>
                  </a:lnTo>
                  <a:lnTo>
                    <a:pt x="1721" y="0"/>
                  </a:lnTo>
                  <a:close/>
                  <a:moveTo>
                    <a:pt x="2376" y="300"/>
                  </a:moveTo>
                  <a:lnTo>
                    <a:pt x="2471" y="300"/>
                  </a:lnTo>
                  <a:lnTo>
                    <a:pt x="2471" y="401"/>
                  </a:lnTo>
                  <a:cubicBezTo>
                    <a:pt x="2499" y="342"/>
                    <a:pt x="2567" y="290"/>
                    <a:pt x="2667" y="290"/>
                  </a:cubicBezTo>
                  <a:cubicBezTo>
                    <a:pt x="2791" y="290"/>
                    <a:pt x="2878" y="360"/>
                    <a:pt x="2878" y="534"/>
                  </a:cubicBezTo>
                  <a:lnTo>
                    <a:pt x="2878" y="965"/>
                  </a:lnTo>
                  <a:lnTo>
                    <a:pt x="2781" y="965"/>
                  </a:lnTo>
                  <a:lnTo>
                    <a:pt x="2781" y="528"/>
                  </a:lnTo>
                  <a:cubicBezTo>
                    <a:pt x="2781" y="421"/>
                    <a:pt x="2737" y="372"/>
                    <a:pt x="2640" y="372"/>
                  </a:cubicBezTo>
                  <a:cubicBezTo>
                    <a:pt x="2550" y="372"/>
                    <a:pt x="2471" y="431"/>
                    <a:pt x="2471" y="539"/>
                  </a:cubicBezTo>
                  <a:lnTo>
                    <a:pt x="2471" y="965"/>
                  </a:lnTo>
                  <a:lnTo>
                    <a:pt x="2376" y="965"/>
                  </a:lnTo>
                  <a:lnTo>
                    <a:pt x="2376" y="300"/>
                  </a:lnTo>
                  <a:close/>
                  <a:moveTo>
                    <a:pt x="3000" y="673"/>
                  </a:moveTo>
                  <a:lnTo>
                    <a:pt x="3000" y="594"/>
                  </a:lnTo>
                  <a:cubicBezTo>
                    <a:pt x="3000" y="412"/>
                    <a:pt x="3122" y="290"/>
                    <a:pt x="3291" y="290"/>
                  </a:cubicBezTo>
                  <a:cubicBezTo>
                    <a:pt x="3459" y="290"/>
                    <a:pt x="3580" y="410"/>
                    <a:pt x="3580" y="593"/>
                  </a:cubicBezTo>
                  <a:lnTo>
                    <a:pt x="3580" y="671"/>
                  </a:lnTo>
                  <a:cubicBezTo>
                    <a:pt x="3580" y="855"/>
                    <a:pt x="3459" y="975"/>
                    <a:pt x="3289" y="975"/>
                  </a:cubicBezTo>
                  <a:cubicBezTo>
                    <a:pt x="3119" y="975"/>
                    <a:pt x="3000" y="850"/>
                    <a:pt x="3000" y="673"/>
                  </a:cubicBezTo>
                  <a:close/>
                  <a:moveTo>
                    <a:pt x="3482" y="673"/>
                  </a:moveTo>
                  <a:lnTo>
                    <a:pt x="3482" y="595"/>
                  </a:lnTo>
                  <a:cubicBezTo>
                    <a:pt x="3482" y="455"/>
                    <a:pt x="3407" y="369"/>
                    <a:pt x="3291" y="369"/>
                  </a:cubicBezTo>
                  <a:cubicBezTo>
                    <a:pt x="3171" y="369"/>
                    <a:pt x="3098" y="457"/>
                    <a:pt x="3098" y="594"/>
                  </a:cubicBezTo>
                  <a:lnTo>
                    <a:pt x="3098" y="673"/>
                  </a:lnTo>
                  <a:cubicBezTo>
                    <a:pt x="3098" y="808"/>
                    <a:pt x="3170" y="896"/>
                    <a:pt x="3291" y="896"/>
                  </a:cubicBezTo>
                  <a:cubicBezTo>
                    <a:pt x="3409" y="896"/>
                    <a:pt x="3482" y="808"/>
                    <a:pt x="3482" y="673"/>
                  </a:cubicBezTo>
                  <a:close/>
                  <a:moveTo>
                    <a:pt x="3711" y="0"/>
                  </a:moveTo>
                  <a:lnTo>
                    <a:pt x="3809" y="0"/>
                  </a:lnTo>
                  <a:lnTo>
                    <a:pt x="3809" y="965"/>
                  </a:lnTo>
                  <a:lnTo>
                    <a:pt x="3711" y="965"/>
                  </a:lnTo>
                  <a:lnTo>
                    <a:pt x="3711" y="0"/>
                  </a:lnTo>
                  <a:close/>
                  <a:moveTo>
                    <a:pt x="3940" y="673"/>
                  </a:moveTo>
                  <a:lnTo>
                    <a:pt x="3940" y="594"/>
                  </a:lnTo>
                  <a:cubicBezTo>
                    <a:pt x="3940" y="412"/>
                    <a:pt x="4061" y="290"/>
                    <a:pt x="4230" y="290"/>
                  </a:cubicBezTo>
                  <a:cubicBezTo>
                    <a:pt x="4399" y="290"/>
                    <a:pt x="4520" y="410"/>
                    <a:pt x="4520" y="593"/>
                  </a:cubicBezTo>
                  <a:lnTo>
                    <a:pt x="4520" y="671"/>
                  </a:lnTo>
                  <a:cubicBezTo>
                    <a:pt x="4520" y="855"/>
                    <a:pt x="4399" y="975"/>
                    <a:pt x="4229" y="975"/>
                  </a:cubicBezTo>
                  <a:cubicBezTo>
                    <a:pt x="4059" y="975"/>
                    <a:pt x="3940" y="850"/>
                    <a:pt x="3940" y="673"/>
                  </a:cubicBezTo>
                  <a:close/>
                  <a:moveTo>
                    <a:pt x="4422" y="673"/>
                  </a:moveTo>
                  <a:lnTo>
                    <a:pt x="4422" y="595"/>
                  </a:lnTo>
                  <a:cubicBezTo>
                    <a:pt x="4422" y="455"/>
                    <a:pt x="4347" y="369"/>
                    <a:pt x="4230" y="369"/>
                  </a:cubicBezTo>
                  <a:cubicBezTo>
                    <a:pt x="4111" y="369"/>
                    <a:pt x="4037" y="457"/>
                    <a:pt x="4037" y="594"/>
                  </a:cubicBezTo>
                  <a:lnTo>
                    <a:pt x="4037" y="673"/>
                  </a:lnTo>
                  <a:cubicBezTo>
                    <a:pt x="4037" y="808"/>
                    <a:pt x="4110" y="896"/>
                    <a:pt x="4230" y="896"/>
                  </a:cubicBezTo>
                  <a:cubicBezTo>
                    <a:pt x="4348" y="896"/>
                    <a:pt x="4422" y="808"/>
                    <a:pt x="4422" y="673"/>
                  </a:cubicBezTo>
                  <a:close/>
                  <a:moveTo>
                    <a:pt x="4898" y="1191"/>
                  </a:moveTo>
                  <a:cubicBezTo>
                    <a:pt x="4722" y="1191"/>
                    <a:pt x="4642" y="1109"/>
                    <a:pt x="4628" y="1001"/>
                  </a:cubicBezTo>
                  <a:lnTo>
                    <a:pt x="4724" y="1001"/>
                  </a:lnTo>
                  <a:cubicBezTo>
                    <a:pt x="4737" y="1075"/>
                    <a:pt x="4794" y="1111"/>
                    <a:pt x="4897" y="1111"/>
                  </a:cubicBezTo>
                  <a:cubicBezTo>
                    <a:pt x="5014" y="1111"/>
                    <a:pt x="5086" y="1054"/>
                    <a:pt x="5086" y="921"/>
                  </a:cubicBezTo>
                  <a:lnTo>
                    <a:pt x="5086" y="826"/>
                  </a:lnTo>
                  <a:cubicBezTo>
                    <a:pt x="5052" y="888"/>
                    <a:pt x="4973" y="946"/>
                    <a:pt x="4882" y="946"/>
                  </a:cubicBezTo>
                  <a:cubicBezTo>
                    <a:pt x="4727" y="946"/>
                    <a:pt x="4618" y="833"/>
                    <a:pt x="4618" y="660"/>
                  </a:cubicBezTo>
                  <a:lnTo>
                    <a:pt x="4618" y="585"/>
                  </a:lnTo>
                  <a:cubicBezTo>
                    <a:pt x="4618" y="416"/>
                    <a:pt x="4728" y="290"/>
                    <a:pt x="4889" y="290"/>
                  </a:cubicBezTo>
                  <a:cubicBezTo>
                    <a:pt x="4991" y="290"/>
                    <a:pt x="5053" y="341"/>
                    <a:pt x="5086" y="403"/>
                  </a:cubicBezTo>
                  <a:lnTo>
                    <a:pt x="5086" y="300"/>
                  </a:lnTo>
                  <a:lnTo>
                    <a:pt x="5182" y="300"/>
                  </a:lnTo>
                  <a:lnTo>
                    <a:pt x="5182" y="927"/>
                  </a:lnTo>
                  <a:cubicBezTo>
                    <a:pt x="5182" y="1106"/>
                    <a:pt x="5066" y="1191"/>
                    <a:pt x="4898" y="1191"/>
                  </a:cubicBezTo>
                  <a:close/>
                  <a:moveTo>
                    <a:pt x="5088" y="652"/>
                  </a:moveTo>
                  <a:lnTo>
                    <a:pt x="5088" y="584"/>
                  </a:lnTo>
                  <a:cubicBezTo>
                    <a:pt x="5088" y="448"/>
                    <a:pt x="5018" y="369"/>
                    <a:pt x="4901" y="369"/>
                  </a:cubicBezTo>
                  <a:cubicBezTo>
                    <a:pt x="4784" y="369"/>
                    <a:pt x="4715" y="453"/>
                    <a:pt x="4715" y="582"/>
                  </a:cubicBezTo>
                  <a:lnTo>
                    <a:pt x="4715" y="659"/>
                  </a:lnTo>
                  <a:cubicBezTo>
                    <a:pt x="4715" y="793"/>
                    <a:pt x="4793" y="866"/>
                    <a:pt x="4895" y="866"/>
                  </a:cubicBezTo>
                  <a:cubicBezTo>
                    <a:pt x="5006" y="866"/>
                    <a:pt x="5088" y="788"/>
                    <a:pt x="5088" y="652"/>
                  </a:cubicBezTo>
                  <a:close/>
                  <a:moveTo>
                    <a:pt x="5565" y="783"/>
                  </a:moveTo>
                  <a:lnTo>
                    <a:pt x="5734" y="300"/>
                  </a:lnTo>
                  <a:lnTo>
                    <a:pt x="5833" y="300"/>
                  </a:lnTo>
                  <a:lnTo>
                    <a:pt x="5504" y="1180"/>
                  </a:lnTo>
                  <a:lnTo>
                    <a:pt x="5408" y="1180"/>
                  </a:lnTo>
                  <a:lnTo>
                    <a:pt x="5514" y="899"/>
                  </a:lnTo>
                  <a:lnTo>
                    <a:pt x="5279" y="300"/>
                  </a:lnTo>
                  <a:lnTo>
                    <a:pt x="5381" y="300"/>
                  </a:lnTo>
                  <a:lnTo>
                    <a:pt x="5565" y="7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562798" y="2830495"/>
            <a:ext cx="14573948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 userDrawn="1"/>
        </p:nvGrpSpPr>
        <p:grpSpPr>
          <a:xfrm>
            <a:off x="3677758" y="1969639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1743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6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2845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515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0327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4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FCA241-5040-4D25-BBE2-CD48119E3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C6B255F-406F-4DDF-AEBB-6289DF8A00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64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050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 userDrawn="1"/>
        </p:nvSpPr>
        <p:spPr>
          <a:xfrm>
            <a:off x="380999" y="6617410"/>
            <a:ext cx="2727325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2019 Accenture.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9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5A2222E-6F06-403F-9BB7-59C622079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Subtitle (3rd Level)">
            <a:extLst>
              <a:ext uri="{FF2B5EF4-FFF2-40B4-BE49-F238E27FC236}">
                <a16:creationId xmlns:a16="http://schemas.microsoft.com/office/drawing/2014/main" id="{638DF190-7DA4-4BBC-AA6D-B54B5EC64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7" name="Long Subline">
            <a:extLst>
              <a:ext uri="{FF2B5EF4-FFF2-40B4-BE49-F238E27FC236}">
                <a16:creationId xmlns:a16="http://schemas.microsoft.com/office/drawing/2014/main" id="{2FAE2CC9-E3B2-41E2-A79F-D61C5EF558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AC147F59-5E8B-4627-A563-B72519E77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8" name="Acc_Applied_Intell_Wordmark_BLK Colour Positive">
            <a:extLst>
              <a:ext uri="{FF2B5EF4-FFF2-40B4-BE49-F238E27FC236}">
                <a16:creationId xmlns:a16="http://schemas.microsoft.com/office/drawing/2014/main" id="{19075430-4F64-4069-B75C-0CFF8B5627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CA54501-3213-484C-A670-51CB69C41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0" name="Subtitle (3rd Level)">
            <a:extLst>
              <a:ext uri="{FF2B5EF4-FFF2-40B4-BE49-F238E27FC236}">
                <a16:creationId xmlns:a16="http://schemas.microsoft.com/office/drawing/2014/main" id="{D4688A87-6374-4FEF-B878-C60AC8E6B6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1" name="Long Subline">
            <a:extLst>
              <a:ext uri="{FF2B5EF4-FFF2-40B4-BE49-F238E27FC236}">
                <a16:creationId xmlns:a16="http://schemas.microsoft.com/office/drawing/2014/main" id="{B3FEE09D-8573-438B-9DA5-B6D9F9C55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2" name="MasterTitle">
            <a:extLst>
              <a:ext uri="{FF2B5EF4-FFF2-40B4-BE49-F238E27FC236}">
                <a16:creationId xmlns:a16="http://schemas.microsoft.com/office/drawing/2014/main" id="{A5FE72C4-8613-4C59-9FE2-9538E5031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7" name="Acc_Applied_Intell_Wordmark_BLK Colour Positive">
            <a:extLst>
              <a:ext uri="{FF2B5EF4-FFF2-40B4-BE49-F238E27FC236}">
                <a16:creationId xmlns:a16="http://schemas.microsoft.com/office/drawing/2014/main" id="{BD88DD9C-710C-40A6-B14E-984157A75D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7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477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99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89" y="331125"/>
            <a:ext cx="10028239" cy="777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724" y="1768475"/>
            <a:ext cx="11514090" cy="428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7366250-C716-4622-9FDF-F0CDABBF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3200" y="6382054"/>
            <a:ext cx="4114800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655D4237-A081-4F4B-BD2C-FD71F14FF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945" y="6382054"/>
            <a:ext cx="235945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22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39" r:id="rId2"/>
    <p:sldLayoutId id="2147483720" r:id="rId3"/>
    <p:sldLayoutId id="2147483714" r:id="rId4"/>
    <p:sldLayoutId id="2147483736" r:id="rId5"/>
    <p:sldLayoutId id="2147483733" r:id="rId6"/>
    <p:sldLayoutId id="2147483726" r:id="rId7"/>
    <p:sldLayoutId id="2147483650" r:id="rId8"/>
    <p:sldLayoutId id="2147483734" r:id="rId9"/>
    <p:sldLayoutId id="2147483719" r:id="rId10"/>
    <p:sldLayoutId id="2147483713" r:id="rId11"/>
    <p:sldLayoutId id="2147483737" r:id="rId12"/>
    <p:sldLayoutId id="2147483732" r:id="rId13"/>
    <p:sldLayoutId id="2147483727" r:id="rId14"/>
    <p:sldLayoutId id="214748372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712" r:id="rId28"/>
    <p:sldLayoutId id="2147483668" r:id="rId29"/>
    <p:sldLayoutId id="2147483669" r:id="rId30"/>
    <p:sldLayoutId id="2147483680" r:id="rId31"/>
    <p:sldLayoutId id="2147483671" r:id="rId32"/>
    <p:sldLayoutId id="2147483672" r:id="rId33"/>
    <p:sldLayoutId id="2147483673" r:id="rId34"/>
    <p:sldLayoutId id="2147483676" r:id="rId35"/>
    <p:sldLayoutId id="2147483677" r:id="rId36"/>
    <p:sldLayoutId id="2147483678" r:id="rId37"/>
    <p:sldLayoutId id="2147483731" r:id="rId38"/>
    <p:sldLayoutId id="2147483735" r:id="rId39"/>
    <p:sldLayoutId id="2147483674" r:id="rId40"/>
    <p:sldLayoutId id="2147483710" r:id="rId41"/>
    <p:sldLayoutId id="2147483738" r:id="rId42"/>
    <p:sldLayoutId id="2147483752" r:id="rId43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0" userDrawn="1">
          <p15:clr>
            <a:srgbClr val="F26B43"/>
          </p15:clr>
        </p15:guide>
        <p15:guide id="2" pos="214" userDrawn="1">
          <p15:clr>
            <a:srgbClr val="F26B43"/>
          </p15:clr>
        </p15:guide>
        <p15:guide id="3" pos="924" userDrawn="1">
          <p15:clr>
            <a:srgbClr val="F26B43"/>
          </p15:clr>
        </p15:guide>
        <p15:guide id="4" pos="1150" userDrawn="1">
          <p15:clr>
            <a:srgbClr val="F26B43"/>
          </p15:clr>
        </p15:guide>
        <p15:guide id="5" pos="1860" userDrawn="1">
          <p15:clr>
            <a:srgbClr val="F26B43"/>
          </p15:clr>
        </p15:guide>
        <p15:guide id="6" pos="2084" userDrawn="1">
          <p15:clr>
            <a:srgbClr val="F26B43"/>
          </p15:clr>
        </p15:guide>
        <p15:guide id="7" pos="2794" userDrawn="1">
          <p15:clr>
            <a:srgbClr val="F26B43"/>
          </p15:clr>
        </p15:guide>
        <p15:guide id="8" pos="3021" userDrawn="1">
          <p15:clr>
            <a:srgbClr val="F26B43"/>
          </p15:clr>
        </p15:guide>
        <p15:guide id="9" pos="3729" userDrawn="1">
          <p15:clr>
            <a:srgbClr val="F26B43"/>
          </p15:clr>
        </p15:guide>
        <p15:guide id="10" pos="3953" userDrawn="1">
          <p15:clr>
            <a:srgbClr val="F26B43"/>
          </p15:clr>
        </p15:guide>
        <p15:guide id="11" pos="4662" userDrawn="1">
          <p15:clr>
            <a:srgbClr val="F26B43"/>
          </p15:clr>
        </p15:guide>
        <p15:guide id="12" pos="4887" userDrawn="1">
          <p15:clr>
            <a:srgbClr val="F26B43"/>
          </p15:clr>
        </p15:guide>
        <p15:guide id="13" pos="5596" userDrawn="1">
          <p15:clr>
            <a:srgbClr val="F26B43"/>
          </p15:clr>
        </p15:guide>
        <p15:guide id="14" pos="5822" userDrawn="1">
          <p15:clr>
            <a:srgbClr val="F26B43"/>
          </p15:clr>
        </p15:guide>
        <p15:guide id="15" pos="6531" userDrawn="1">
          <p15:clr>
            <a:srgbClr val="F26B43"/>
          </p15:clr>
        </p15:guide>
        <p15:guide id="16" pos="6760" userDrawn="1">
          <p15:clr>
            <a:srgbClr val="F26B43"/>
          </p15:clr>
        </p15:guide>
        <p15:guide id="17" pos="7467" userDrawn="1">
          <p15:clr>
            <a:srgbClr val="F26B43"/>
          </p15:clr>
        </p15:guide>
        <p15:guide id="18" orient="horz" pos="4107" userDrawn="1">
          <p15:clr>
            <a:srgbClr val="F26B43"/>
          </p15:clr>
        </p15:guide>
        <p15:guide id="19" orient="horz" pos="3815" userDrawn="1">
          <p15:clr>
            <a:srgbClr val="F26B43"/>
          </p15:clr>
        </p15:guide>
        <p15:guide id="20" orient="horz" pos="2614" userDrawn="1">
          <p15:clr>
            <a:srgbClr val="F26B43"/>
          </p15:clr>
        </p15:guide>
        <p15:guide id="21" orient="horz" pos="1114" userDrawn="1">
          <p15:clr>
            <a:srgbClr val="F26B43"/>
          </p15:clr>
        </p15:guide>
        <p15:guide id="22" orient="horz" pos="210" userDrawn="1">
          <p15:clr>
            <a:srgbClr val="F26B43"/>
          </p15:clr>
        </p15:guide>
        <p15:guide id="23" pos="423" userDrawn="1">
          <p15:clr>
            <a:srgbClr val="F26B43"/>
          </p15:clr>
        </p15:guide>
        <p15:guide id="24" orient="horz" pos="454" userDrawn="1">
          <p15:clr>
            <a:srgbClr val="F26B43"/>
          </p15:clr>
        </p15:guide>
        <p15:guide id="25" pos="72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6617410"/>
            <a:ext cx="271780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2019 Accenture.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8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2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  <p15:guide id="9" pos="240">
          <p15:clr>
            <a:srgbClr val="F26B43"/>
          </p15:clr>
        </p15:guide>
        <p15:guide id="11" pos="38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020">
          <p15:clr>
            <a:srgbClr val="F26B43"/>
          </p15:clr>
        </p15:guide>
        <p15:guide id="1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app.powerbi.com/groups/me/reports/f2a9b626-80cc-491c-a208-d8ae2eb77c4a/ReportSectionbcf67a1876a3b01ae54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36CCF-8E22-441B-A023-52826141B3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4117" y="5811252"/>
            <a:ext cx="4366722" cy="914096"/>
          </a:xfrm>
        </p:spPr>
        <p:txBody>
          <a:bodyPr/>
          <a:lstStyle/>
          <a:p>
            <a:pPr algn="r"/>
            <a:r>
              <a:rPr lang="en-US" sz="1800" dirty="0">
                <a:solidFill>
                  <a:srgbClr val="000000"/>
                </a:solidFill>
              </a:rPr>
              <a:t>Team members: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Naomi Thiru          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Mikael Dominguez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Christophe </a:t>
            </a:r>
            <a:r>
              <a:rPr lang="en-US" sz="1600" dirty="0" err="1">
                <a:solidFill>
                  <a:srgbClr val="000000"/>
                </a:solidFill>
              </a:rPr>
              <a:t>Schellinck</a:t>
            </a:r>
            <a:endParaRPr lang="en-US" sz="1600" b="1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A3E76-776D-45B6-9582-5D7A6627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57" y="1944290"/>
            <a:ext cx="7958640" cy="2969420"/>
          </a:xfrm>
        </p:spPr>
        <p:txBody>
          <a:bodyPr/>
          <a:lstStyle/>
          <a:p>
            <a:r>
              <a:rPr lang="en-US" sz="5400" dirty="0"/>
              <a:t>Data &amp; ai</a:t>
            </a:r>
            <a:br>
              <a:rPr lang="en-US" sz="5400" dirty="0"/>
            </a:br>
            <a:r>
              <a:rPr lang="en-US" sz="5400" dirty="0"/>
              <a:t>Power BI use case</a:t>
            </a:r>
          </a:p>
        </p:txBody>
      </p:sp>
    </p:spTree>
    <p:extLst>
      <p:ext uri="{BB962C8B-B14F-4D97-AF65-F5344CB8AC3E}">
        <p14:creationId xmlns:p14="http://schemas.microsoft.com/office/powerpoint/2010/main" val="138361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55B5-46DF-43E3-82DC-87393A29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00" y="241508"/>
            <a:ext cx="10028239" cy="679528"/>
          </a:xfrm>
        </p:spPr>
        <p:txBody>
          <a:bodyPr/>
          <a:lstStyle/>
          <a:p>
            <a:r>
              <a:rPr lang="en-GB" dirty="0"/>
              <a:t>Analysis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01C6-F488-40CC-9F88-48B08586D9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7699" y="2446795"/>
            <a:ext cx="8907815" cy="27422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successful businesses from the data presented?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the customer numbers compare per restaurant?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location an important factor?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most popular order items?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peak order hours?</a:t>
            </a:r>
          </a:p>
        </p:txBody>
      </p:sp>
      <p:pic>
        <p:nvPicPr>
          <p:cNvPr id="10" name="Acc_CoreBrand_GTS_Dimensional">
            <a:extLst>
              <a:ext uri="{FF2B5EF4-FFF2-40B4-BE49-F238E27FC236}">
                <a16:creationId xmlns:a16="http://schemas.microsoft.com/office/drawing/2014/main" id="{3E070542-8F23-4DF0-A453-81E4E2FA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28" y="5555335"/>
            <a:ext cx="1240633" cy="130266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636DDF-6363-4BAB-8B03-EAC55D595B77}"/>
              </a:ext>
            </a:extLst>
          </p:cNvPr>
          <p:cNvSpPr/>
          <p:nvPr/>
        </p:nvSpPr>
        <p:spPr>
          <a:xfrm>
            <a:off x="108285" y="6632543"/>
            <a:ext cx="8750968" cy="118390"/>
          </a:xfrm>
          <a:prstGeom prst="roundRect">
            <a:avLst/>
          </a:prstGeom>
          <a:solidFill>
            <a:srgbClr val="610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9637A6D-7A11-4F17-AE28-EF60E466CF3D}"/>
              </a:ext>
            </a:extLst>
          </p:cNvPr>
          <p:cNvSpPr/>
          <p:nvPr/>
        </p:nvSpPr>
        <p:spPr>
          <a:xfrm>
            <a:off x="257700" y="668694"/>
            <a:ext cx="11809974" cy="45719"/>
          </a:xfrm>
          <a:prstGeom prst="roundRect">
            <a:avLst/>
          </a:prstGeom>
          <a:solidFill>
            <a:srgbClr val="610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F144A02-ADA5-4339-84CB-BBDBA514EA26}"/>
              </a:ext>
            </a:extLst>
          </p:cNvPr>
          <p:cNvSpPr txBox="1">
            <a:spLocks/>
          </p:cNvSpPr>
          <p:nvPr/>
        </p:nvSpPr>
        <p:spPr>
          <a:xfrm>
            <a:off x="257700" y="1014331"/>
            <a:ext cx="11430000" cy="3046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Client: </a:t>
            </a:r>
            <a:r>
              <a:rPr lang="en-GB" b="0" dirty="0">
                <a:latin typeface="Segoe UI" panose="020B0502040204020203" pitchFamily="34" charset="0"/>
                <a:cs typeface="Segoe UI" panose="020B0502040204020203" pitchFamily="34" charset="0"/>
              </a:rPr>
              <a:t>PROSPECTIVE BUSINESS OWNER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A539E26-5853-466D-A8F5-B99F7A004587}"/>
              </a:ext>
            </a:extLst>
          </p:cNvPr>
          <p:cNvSpPr txBox="1">
            <a:spLocks/>
          </p:cNvSpPr>
          <p:nvPr/>
        </p:nvSpPr>
        <p:spPr>
          <a:xfrm>
            <a:off x="257700" y="1834848"/>
            <a:ext cx="1859858" cy="304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600" indent="-1800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Questions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48733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6177-85A4-41B9-B1F9-37086318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89" y="331125"/>
            <a:ext cx="10028239" cy="655464"/>
          </a:xfrm>
        </p:spPr>
        <p:txBody>
          <a:bodyPr/>
          <a:lstStyle/>
          <a:p>
            <a:r>
              <a:rPr lang="en-GB" dirty="0"/>
              <a:t>Data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28C8F-2206-4CC3-A0C8-D525D4D6F8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31589" y="915066"/>
            <a:ext cx="8677079" cy="53431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Acc_CoreBrand_GTS_Dimensional">
            <a:extLst>
              <a:ext uri="{FF2B5EF4-FFF2-40B4-BE49-F238E27FC236}">
                <a16:creationId xmlns:a16="http://schemas.microsoft.com/office/drawing/2014/main" id="{8B2C9DFF-5226-4DE3-8F82-3C337371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713" y="5448268"/>
            <a:ext cx="1240633" cy="130266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744C66-3F8A-4A71-9CF5-5E9BEF4CC473}"/>
              </a:ext>
            </a:extLst>
          </p:cNvPr>
          <p:cNvSpPr/>
          <p:nvPr/>
        </p:nvSpPr>
        <p:spPr>
          <a:xfrm>
            <a:off x="108285" y="6632543"/>
            <a:ext cx="8750968" cy="118390"/>
          </a:xfrm>
          <a:prstGeom prst="roundRect">
            <a:avLst/>
          </a:prstGeom>
          <a:solidFill>
            <a:srgbClr val="610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9F652D-670E-4B65-96DF-B149B8B45ED6}"/>
              </a:ext>
            </a:extLst>
          </p:cNvPr>
          <p:cNvSpPr/>
          <p:nvPr/>
        </p:nvSpPr>
        <p:spPr>
          <a:xfrm>
            <a:off x="257700" y="668694"/>
            <a:ext cx="11809974" cy="45719"/>
          </a:xfrm>
          <a:prstGeom prst="roundRect">
            <a:avLst/>
          </a:prstGeom>
          <a:solidFill>
            <a:srgbClr val="610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8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cc_CoreBrand_GTS_Dimensional">
            <a:extLst>
              <a:ext uri="{FF2B5EF4-FFF2-40B4-BE49-F238E27FC236}">
                <a16:creationId xmlns:a16="http://schemas.microsoft.com/office/drawing/2014/main" id="{8B2C9DFF-5226-4DE3-8F82-3C337371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13" y="5448268"/>
            <a:ext cx="1240633" cy="130266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744C66-3F8A-4A71-9CF5-5E9BEF4CC473}"/>
              </a:ext>
            </a:extLst>
          </p:cNvPr>
          <p:cNvSpPr/>
          <p:nvPr/>
        </p:nvSpPr>
        <p:spPr>
          <a:xfrm>
            <a:off x="108285" y="6632543"/>
            <a:ext cx="8750968" cy="118390"/>
          </a:xfrm>
          <a:prstGeom prst="roundRect">
            <a:avLst/>
          </a:prstGeom>
          <a:solidFill>
            <a:srgbClr val="610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9F652D-670E-4B65-96DF-B149B8B45ED6}"/>
              </a:ext>
            </a:extLst>
          </p:cNvPr>
          <p:cNvSpPr/>
          <p:nvPr/>
        </p:nvSpPr>
        <p:spPr>
          <a:xfrm>
            <a:off x="257700" y="668694"/>
            <a:ext cx="11809974" cy="45719"/>
          </a:xfrm>
          <a:prstGeom prst="roundRect">
            <a:avLst/>
          </a:prstGeom>
          <a:solidFill>
            <a:srgbClr val="610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D9F9266F-6775-4F77-A836-030D4D779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8" y="2528048"/>
            <a:ext cx="2133600" cy="1994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895D0-A86D-4383-B91D-C724341FBF82}"/>
              </a:ext>
            </a:extLst>
          </p:cNvPr>
          <p:cNvSpPr txBox="1"/>
          <p:nvPr/>
        </p:nvSpPr>
        <p:spPr>
          <a:xfrm>
            <a:off x="2907256" y="334066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Client Report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7940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ccenture Core Brand April 2018">
      <a:dk1>
        <a:srgbClr val="000000"/>
      </a:dk1>
      <a:lt1>
        <a:srgbClr val="FFFFFF"/>
      </a:lt1>
      <a:dk2>
        <a:srgbClr val="969696"/>
      </a:dk2>
      <a:lt2>
        <a:srgbClr val="5A5A5A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5A5A5A"/>
      </a:hlink>
      <a:folHlink>
        <a:srgbClr val="969696"/>
      </a:folHlink>
    </a:clrScheme>
    <a:fontScheme name="Accenture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NEW_Template16x9_Jan 2019.pptx" id="{DA118784-8E18-4EF8-829F-8848A8C663A9}" vid="{231C6410-7B65-4166-BF18-832999165FE0}"/>
    </a:ext>
  </a:extLst>
</a:theme>
</file>

<file path=ppt/theme/theme2.xml><?xml version="1.0" encoding="utf-8"?>
<a:theme xmlns:a="http://schemas.openxmlformats.org/drawingml/2006/main" name="CA00000_Tech_Engl">
  <a:themeElements>
    <a:clrScheme name="Custom 14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FF00"/>
      </a:accent1>
      <a:accent2>
        <a:srgbClr val="00D700"/>
      </a:accent2>
      <a:accent3>
        <a:srgbClr val="00530A"/>
      </a:accent3>
      <a:accent4>
        <a:srgbClr val="BEBEBE"/>
      </a:accent4>
      <a:accent5>
        <a:srgbClr val="969696"/>
      </a:accent5>
      <a:accent6>
        <a:srgbClr val="5A5A5A"/>
      </a:accent6>
      <a:hlink>
        <a:srgbClr val="00530A"/>
      </a:hlink>
      <a:folHlink>
        <a:srgbClr val="00530A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54000" tIns="54000" rIns="54000" bIns="5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Tech_Engl_Graphik.potx" id="{8DFA4F4D-7A9E-489B-90F7-627EB21BC004}" vid="{548B896E-92E4-4DF3-B41A-DC08AD84EA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9130AEA297F459C8185A1F6E551D8" ma:contentTypeVersion="2" ma:contentTypeDescription="Create a new document." ma:contentTypeScope="" ma:versionID="90c399e99509ff6b0743d82697dc22f9">
  <xsd:schema xmlns:xsd="http://www.w3.org/2001/XMLSchema" xmlns:xs="http://www.w3.org/2001/XMLSchema" xmlns:p="http://schemas.microsoft.com/office/2006/metadata/properties" xmlns:ns2="8d9c2049-11b1-4c1a-b3e3-7321e50a93ae" targetNamespace="http://schemas.microsoft.com/office/2006/metadata/properties" ma:root="true" ma:fieldsID="2fbc4eb87ee356f2213a2cf9676f13ef" ns2:_="">
    <xsd:import namespace="8d9c2049-11b1-4c1a-b3e3-7321e50a9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c2049-11b1-4c1a-b3e3-7321e50a9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12237B-03BA-4F13-97F6-CF37E0AB7C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34A896-C86A-4CB6-8FC4-3955733F83A0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8d9c2049-11b1-4c1a-b3e3-7321e50a93a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A574AD-FF74-4139-BAE5-EF6A7B9C5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c2049-11b1-4c1a-b3e3-7321e50a9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AccNEW_Template16x9_Jan 2019</Template>
  <TotalTime>1728</TotalTime>
  <Words>72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Arial Black</vt:lpstr>
      <vt:lpstr>Calibri</vt:lpstr>
      <vt:lpstr>Graphik</vt:lpstr>
      <vt:lpstr>Graphik Black</vt:lpstr>
      <vt:lpstr>Segoe UI</vt:lpstr>
      <vt:lpstr>Office Theme</vt:lpstr>
      <vt:lpstr>CA00000_Tech_Engl</vt:lpstr>
      <vt:lpstr>think-cell Slide</vt:lpstr>
      <vt:lpstr>Data &amp; ai Power BI use case</vt:lpstr>
      <vt:lpstr>Analysis Question</vt:lpstr>
      <vt:lpstr>Data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 to edit headline</dc:title>
  <dc:creator>creative.services.presentations@accenture.com</dc:creator>
  <cp:lastModifiedBy>Naomi Thiru</cp:lastModifiedBy>
  <cp:revision>109</cp:revision>
  <cp:lastPrinted>2019-05-01T01:54:28Z</cp:lastPrinted>
  <dcterms:created xsi:type="dcterms:W3CDTF">2019-05-01T01:07:19Z</dcterms:created>
  <dcterms:modified xsi:type="dcterms:W3CDTF">2020-10-15T04:29:13Z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serName">
    <vt:lpwstr>pmcguire</vt:lpwstr>
  </property>
  <property fmtid="{D5CDD505-2E9C-101B-9397-08002B2CF9AE}" pid="3" name="ComputerName">
    <vt:lpwstr>DLO0780</vt:lpwstr>
  </property>
  <property fmtid="{D5CDD505-2E9C-101B-9397-08002B2CF9AE}" pid="4" name="ContentTypeId">
    <vt:lpwstr>0x0101007189130AEA297F459C8185A1F6E551D8</vt:lpwstr>
  </property>
</Properties>
</file>